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8B0018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8B0018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865690" y="2516707"/>
            <a:ext cx="7847330" cy="7214234"/>
          </a:xfrm>
          <a:custGeom>
            <a:avLst/>
            <a:gdLst/>
            <a:ahLst/>
            <a:cxnLst/>
            <a:rect l="l" t="t" r="r" b="b"/>
            <a:pathLst>
              <a:path w="7847330" h="7214234">
                <a:moveTo>
                  <a:pt x="7122439" y="952500"/>
                </a:moveTo>
                <a:lnTo>
                  <a:pt x="7121271" y="904963"/>
                </a:lnTo>
                <a:lnTo>
                  <a:pt x="7117816" y="858024"/>
                </a:lnTo>
                <a:lnTo>
                  <a:pt x="7112114" y="811745"/>
                </a:lnTo>
                <a:lnTo>
                  <a:pt x="7104227" y="766178"/>
                </a:lnTo>
                <a:lnTo>
                  <a:pt x="7094207" y="721385"/>
                </a:lnTo>
                <a:lnTo>
                  <a:pt x="7082117" y="677405"/>
                </a:lnTo>
                <a:lnTo>
                  <a:pt x="7067994" y="634301"/>
                </a:lnTo>
                <a:lnTo>
                  <a:pt x="7051903" y="592137"/>
                </a:lnTo>
                <a:lnTo>
                  <a:pt x="7033908" y="550951"/>
                </a:lnTo>
                <a:lnTo>
                  <a:pt x="7014057" y="510806"/>
                </a:lnTo>
                <a:lnTo>
                  <a:pt x="6992391" y="471754"/>
                </a:lnTo>
                <a:lnTo>
                  <a:pt x="6968985" y="433857"/>
                </a:lnTo>
                <a:lnTo>
                  <a:pt x="6943877" y="397154"/>
                </a:lnTo>
                <a:lnTo>
                  <a:pt x="6917131" y="361721"/>
                </a:lnTo>
                <a:lnTo>
                  <a:pt x="6888810" y="327596"/>
                </a:lnTo>
                <a:lnTo>
                  <a:pt x="6858940" y="294830"/>
                </a:lnTo>
                <a:lnTo>
                  <a:pt x="6827609" y="263499"/>
                </a:lnTo>
                <a:lnTo>
                  <a:pt x="6794843" y="233629"/>
                </a:lnTo>
                <a:lnTo>
                  <a:pt x="6760718" y="205308"/>
                </a:lnTo>
                <a:lnTo>
                  <a:pt x="6725285" y="178562"/>
                </a:lnTo>
                <a:lnTo>
                  <a:pt x="6688582" y="153454"/>
                </a:lnTo>
                <a:lnTo>
                  <a:pt x="6650685" y="130048"/>
                </a:lnTo>
                <a:lnTo>
                  <a:pt x="6611633" y="108381"/>
                </a:lnTo>
                <a:lnTo>
                  <a:pt x="6571488" y="88531"/>
                </a:lnTo>
                <a:lnTo>
                  <a:pt x="6530302" y="70535"/>
                </a:lnTo>
                <a:lnTo>
                  <a:pt x="6488138" y="54444"/>
                </a:lnTo>
                <a:lnTo>
                  <a:pt x="6445034" y="40322"/>
                </a:lnTo>
                <a:lnTo>
                  <a:pt x="6401054" y="28232"/>
                </a:lnTo>
                <a:lnTo>
                  <a:pt x="6356261" y="18211"/>
                </a:lnTo>
                <a:lnTo>
                  <a:pt x="6310693" y="10325"/>
                </a:lnTo>
                <a:lnTo>
                  <a:pt x="6264414" y="4622"/>
                </a:lnTo>
                <a:lnTo>
                  <a:pt x="6217475" y="1168"/>
                </a:lnTo>
                <a:lnTo>
                  <a:pt x="6169939" y="0"/>
                </a:lnTo>
                <a:lnTo>
                  <a:pt x="952500" y="0"/>
                </a:lnTo>
                <a:lnTo>
                  <a:pt x="904963" y="1168"/>
                </a:lnTo>
                <a:lnTo>
                  <a:pt x="858024" y="4622"/>
                </a:lnTo>
                <a:lnTo>
                  <a:pt x="811758" y="10325"/>
                </a:lnTo>
                <a:lnTo>
                  <a:pt x="766191" y="18211"/>
                </a:lnTo>
                <a:lnTo>
                  <a:pt x="721385" y="28232"/>
                </a:lnTo>
                <a:lnTo>
                  <a:pt x="677405" y="40322"/>
                </a:lnTo>
                <a:lnTo>
                  <a:pt x="634314" y="54444"/>
                </a:lnTo>
                <a:lnTo>
                  <a:pt x="592137" y="70535"/>
                </a:lnTo>
                <a:lnTo>
                  <a:pt x="550951" y="88531"/>
                </a:lnTo>
                <a:lnTo>
                  <a:pt x="510806" y="108381"/>
                </a:lnTo>
                <a:lnTo>
                  <a:pt x="471766" y="130048"/>
                </a:lnTo>
                <a:lnTo>
                  <a:pt x="433857" y="153454"/>
                </a:lnTo>
                <a:lnTo>
                  <a:pt x="397167" y="178562"/>
                </a:lnTo>
                <a:lnTo>
                  <a:pt x="361721" y="205308"/>
                </a:lnTo>
                <a:lnTo>
                  <a:pt x="327596" y="233629"/>
                </a:lnTo>
                <a:lnTo>
                  <a:pt x="294830" y="263499"/>
                </a:lnTo>
                <a:lnTo>
                  <a:pt x="263499" y="294830"/>
                </a:lnTo>
                <a:lnTo>
                  <a:pt x="233641" y="327596"/>
                </a:lnTo>
                <a:lnTo>
                  <a:pt x="205308" y="361721"/>
                </a:lnTo>
                <a:lnTo>
                  <a:pt x="178562" y="397154"/>
                </a:lnTo>
                <a:lnTo>
                  <a:pt x="153454" y="433857"/>
                </a:lnTo>
                <a:lnTo>
                  <a:pt x="130048" y="471754"/>
                </a:lnTo>
                <a:lnTo>
                  <a:pt x="108394" y="510806"/>
                </a:lnTo>
                <a:lnTo>
                  <a:pt x="88531" y="550951"/>
                </a:lnTo>
                <a:lnTo>
                  <a:pt x="70535" y="592137"/>
                </a:lnTo>
                <a:lnTo>
                  <a:pt x="54444" y="634301"/>
                </a:lnTo>
                <a:lnTo>
                  <a:pt x="40335" y="677405"/>
                </a:lnTo>
                <a:lnTo>
                  <a:pt x="28244" y="721385"/>
                </a:lnTo>
                <a:lnTo>
                  <a:pt x="18224" y="766178"/>
                </a:lnTo>
                <a:lnTo>
                  <a:pt x="10337" y="811745"/>
                </a:lnTo>
                <a:lnTo>
                  <a:pt x="4635" y="858024"/>
                </a:lnTo>
                <a:lnTo>
                  <a:pt x="1168" y="904963"/>
                </a:lnTo>
                <a:lnTo>
                  <a:pt x="0" y="952500"/>
                </a:lnTo>
                <a:lnTo>
                  <a:pt x="0" y="2133600"/>
                </a:lnTo>
                <a:lnTo>
                  <a:pt x="1168" y="2181136"/>
                </a:lnTo>
                <a:lnTo>
                  <a:pt x="4635" y="2228075"/>
                </a:lnTo>
                <a:lnTo>
                  <a:pt x="10337" y="2274354"/>
                </a:lnTo>
                <a:lnTo>
                  <a:pt x="18224" y="2319921"/>
                </a:lnTo>
                <a:lnTo>
                  <a:pt x="28244" y="2364714"/>
                </a:lnTo>
                <a:lnTo>
                  <a:pt x="40335" y="2408694"/>
                </a:lnTo>
                <a:lnTo>
                  <a:pt x="54444" y="2451798"/>
                </a:lnTo>
                <a:lnTo>
                  <a:pt x="70535" y="2493962"/>
                </a:lnTo>
                <a:lnTo>
                  <a:pt x="88531" y="2535148"/>
                </a:lnTo>
                <a:lnTo>
                  <a:pt x="108394" y="2575293"/>
                </a:lnTo>
                <a:lnTo>
                  <a:pt x="130048" y="2614345"/>
                </a:lnTo>
                <a:lnTo>
                  <a:pt x="153454" y="2652242"/>
                </a:lnTo>
                <a:lnTo>
                  <a:pt x="178562" y="2688945"/>
                </a:lnTo>
                <a:lnTo>
                  <a:pt x="205308" y="2724378"/>
                </a:lnTo>
                <a:lnTo>
                  <a:pt x="233641" y="2758516"/>
                </a:lnTo>
                <a:lnTo>
                  <a:pt x="263499" y="2791269"/>
                </a:lnTo>
                <a:lnTo>
                  <a:pt x="294830" y="2822613"/>
                </a:lnTo>
                <a:lnTo>
                  <a:pt x="327596" y="2852470"/>
                </a:lnTo>
                <a:lnTo>
                  <a:pt x="361721" y="2880804"/>
                </a:lnTo>
                <a:lnTo>
                  <a:pt x="397167" y="2907538"/>
                </a:lnTo>
                <a:lnTo>
                  <a:pt x="433857" y="2932646"/>
                </a:lnTo>
                <a:lnTo>
                  <a:pt x="471766" y="2956052"/>
                </a:lnTo>
                <a:lnTo>
                  <a:pt x="510806" y="2977718"/>
                </a:lnTo>
                <a:lnTo>
                  <a:pt x="550951" y="2997568"/>
                </a:lnTo>
                <a:lnTo>
                  <a:pt x="592137" y="3015577"/>
                </a:lnTo>
                <a:lnTo>
                  <a:pt x="634314" y="3031655"/>
                </a:lnTo>
                <a:lnTo>
                  <a:pt x="677405" y="3045777"/>
                </a:lnTo>
                <a:lnTo>
                  <a:pt x="721385" y="3057868"/>
                </a:lnTo>
                <a:lnTo>
                  <a:pt x="766191" y="3067888"/>
                </a:lnTo>
                <a:lnTo>
                  <a:pt x="811758" y="3075775"/>
                </a:lnTo>
                <a:lnTo>
                  <a:pt x="858024" y="3081477"/>
                </a:lnTo>
                <a:lnTo>
                  <a:pt x="904963" y="3084931"/>
                </a:lnTo>
                <a:lnTo>
                  <a:pt x="952500" y="3086100"/>
                </a:lnTo>
                <a:lnTo>
                  <a:pt x="6169939" y="3086100"/>
                </a:lnTo>
                <a:lnTo>
                  <a:pt x="6217475" y="3084931"/>
                </a:lnTo>
                <a:lnTo>
                  <a:pt x="6264414" y="3081477"/>
                </a:lnTo>
                <a:lnTo>
                  <a:pt x="6310693" y="3075775"/>
                </a:lnTo>
                <a:lnTo>
                  <a:pt x="6356261" y="3067888"/>
                </a:lnTo>
                <a:lnTo>
                  <a:pt x="6401054" y="3057868"/>
                </a:lnTo>
                <a:lnTo>
                  <a:pt x="6445034" y="3045777"/>
                </a:lnTo>
                <a:lnTo>
                  <a:pt x="6488138" y="3031655"/>
                </a:lnTo>
                <a:lnTo>
                  <a:pt x="6530302" y="3015577"/>
                </a:lnTo>
                <a:lnTo>
                  <a:pt x="6571488" y="2997568"/>
                </a:lnTo>
                <a:lnTo>
                  <a:pt x="6611633" y="2977718"/>
                </a:lnTo>
                <a:lnTo>
                  <a:pt x="6650685" y="2956052"/>
                </a:lnTo>
                <a:lnTo>
                  <a:pt x="6688582" y="2932646"/>
                </a:lnTo>
                <a:lnTo>
                  <a:pt x="6725285" y="2907538"/>
                </a:lnTo>
                <a:lnTo>
                  <a:pt x="6760718" y="2880804"/>
                </a:lnTo>
                <a:lnTo>
                  <a:pt x="6794843" y="2852470"/>
                </a:lnTo>
                <a:lnTo>
                  <a:pt x="6827609" y="2822613"/>
                </a:lnTo>
                <a:lnTo>
                  <a:pt x="6858940" y="2791269"/>
                </a:lnTo>
                <a:lnTo>
                  <a:pt x="6888810" y="2758516"/>
                </a:lnTo>
                <a:lnTo>
                  <a:pt x="6917131" y="2724378"/>
                </a:lnTo>
                <a:lnTo>
                  <a:pt x="6943877" y="2688945"/>
                </a:lnTo>
                <a:lnTo>
                  <a:pt x="6968985" y="2652242"/>
                </a:lnTo>
                <a:lnTo>
                  <a:pt x="6992391" y="2614345"/>
                </a:lnTo>
                <a:lnTo>
                  <a:pt x="7014057" y="2575293"/>
                </a:lnTo>
                <a:lnTo>
                  <a:pt x="7033908" y="2535148"/>
                </a:lnTo>
                <a:lnTo>
                  <a:pt x="7051903" y="2493962"/>
                </a:lnTo>
                <a:lnTo>
                  <a:pt x="7067994" y="2451798"/>
                </a:lnTo>
                <a:lnTo>
                  <a:pt x="7082117" y="2408694"/>
                </a:lnTo>
                <a:lnTo>
                  <a:pt x="7094207" y="2364714"/>
                </a:lnTo>
                <a:lnTo>
                  <a:pt x="7104227" y="2319921"/>
                </a:lnTo>
                <a:lnTo>
                  <a:pt x="7112114" y="2274354"/>
                </a:lnTo>
                <a:lnTo>
                  <a:pt x="7117816" y="2228075"/>
                </a:lnTo>
                <a:lnTo>
                  <a:pt x="7121271" y="2181136"/>
                </a:lnTo>
                <a:lnTo>
                  <a:pt x="7122439" y="2133600"/>
                </a:lnTo>
                <a:lnTo>
                  <a:pt x="7122439" y="952500"/>
                </a:lnTo>
                <a:close/>
              </a:path>
              <a:path w="7847330" h="7214234">
                <a:moveTo>
                  <a:pt x="7847254" y="4280484"/>
                </a:moveTo>
                <a:lnTo>
                  <a:pt x="7846098" y="4232948"/>
                </a:lnTo>
                <a:lnTo>
                  <a:pt x="7842631" y="4186009"/>
                </a:lnTo>
                <a:lnTo>
                  <a:pt x="7836929" y="4139730"/>
                </a:lnTo>
                <a:lnTo>
                  <a:pt x="7829042" y="4094175"/>
                </a:lnTo>
                <a:lnTo>
                  <a:pt x="7819022" y="4049369"/>
                </a:lnTo>
                <a:lnTo>
                  <a:pt x="7806931" y="4005389"/>
                </a:lnTo>
                <a:lnTo>
                  <a:pt x="7792809" y="3962298"/>
                </a:lnTo>
                <a:lnTo>
                  <a:pt x="7776731" y="3920121"/>
                </a:lnTo>
                <a:lnTo>
                  <a:pt x="7758735" y="3878935"/>
                </a:lnTo>
                <a:lnTo>
                  <a:pt x="7738872" y="3838791"/>
                </a:lnTo>
                <a:lnTo>
                  <a:pt x="7717218" y="3799738"/>
                </a:lnTo>
                <a:lnTo>
                  <a:pt x="7693800" y="3761841"/>
                </a:lnTo>
                <a:lnTo>
                  <a:pt x="7668704" y="3725151"/>
                </a:lnTo>
                <a:lnTo>
                  <a:pt x="7641958" y="3689705"/>
                </a:lnTo>
                <a:lnTo>
                  <a:pt x="7613624" y="3655580"/>
                </a:lnTo>
                <a:lnTo>
                  <a:pt x="7583767" y="3622814"/>
                </a:lnTo>
                <a:lnTo>
                  <a:pt x="7552423" y="3591483"/>
                </a:lnTo>
                <a:lnTo>
                  <a:pt x="7519670" y="3561626"/>
                </a:lnTo>
                <a:lnTo>
                  <a:pt x="7485545" y="3533292"/>
                </a:lnTo>
                <a:lnTo>
                  <a:pt x="7450099" y="3506546"/>
                </a:lnTo>
                <a:lnTo>
                  <a:pt x="7413409" y="3481438"/>
                </a:lnTo>
                <a:lnTo>
                  <a:pt x="7375499" y="3458032"/>
                </a:lnTo>
                <a:lnTo>
                  <a:pt x="7336447" y="3436378"/>
                </a:lnTo>
                <a:lnTo>
                  <a:pt x="7296302" y="3416516"/>
                </a:lnTo>
                <a:lnTo>
                  <a:pt x="7255129" y="3398520"/>
                </a:lnTo>
                <a:lnTo>
                  <a:pt x="7212952" y="3382429"/>
                </a:lnTo>
                <a:lnTo>
                  <a:pt x="7169848" y="3368319"/>
                </a:lnTo>
                <a:lnTo>
                  <a:pt x="7125881" y="3356216"/>
                </a:lnTo>
                <a:lnTo>
                  <a:pt x="7081075" y="3346208"/>
                </a:lnTo>
                <a:lnTo>
                  <a:pt x="7035508" y="3338322"/>
                </a:lnTo>
                <a:lnTo>
                  <a:pt x="6989229" y="3332619"/>
                </a:lnTo>
                <a:lnTo>
                  <a:pt x="6942302" y="3329152"/>
                </a:lnTo>
                <a:lnTo>
                  <a:pt x="6894754" y="3327984"/>
                </a:lnTo>
                <a:lnTo>
                  <a:pt x="952500" y="3327984"/>
                </a:lnTo>
                <a:lnTo>
                  <a:pt x="904963" y="3329152"/>
                </a:lnTo>
                <a:lnTo>
                  <a:pt x="858024" y="3332619"/>
                </a:lnTo>
                <a:lnTo>
                  <a:pt x="811758" y="3338322"/>
                </a:lnTo>
                <a:lnTo>
                  <a:pt x="766191" y="3346208"/>
                </a:lnTo>
                <a:lnTo>
                  <a:pt x="721385" y="3356216"/>
                </a:lnTo>
                <a:lnTo>
                  <a:pt x="677405" y="3368319"/>
                </a:lnTo>
                <a:lnTo>
                  <a:pt x="634314" y="3382429"/>
                </a:lnTo>
                <a:lnTo>
                  <a:pt x="592137" y="3398520"/>
                </a:lnTo>
                <a:lnTo>
                  <a:pt x="550951" y="3416516"/>
                </a:lnTo>
                <a:lnTo>
                  <a:pt x="510806" y="3436378"/>
                </a:lnTo>
                <a:lnTo>
                  <a:pt x="471766" y="3458032"/>
                </a:lnTo>
                <a:lnTo>
                  <a:pt x="433857" y="3481438"/>
                </a:lnTo>
                <a:lnTo>
                  <a:pt x="397167" y="3506546"/>
                </a:lnTo>
                <a:lnTo>
                  <a:pt x="361721" y="3533292"/>
                </a:lnTo>
                <a:lnTo>
                  <a:pt x="327596" y="3561626"/>
                </a:lnTo>
                <a:lnTo>
                  <a:pt x="294830" y="3591483"/>
                </a:lnTo>
                <a:lnTo>
                  <a:pt x="263499" y="3622814"/>
                </a:lnTo>
                <a:lnTo>
                  <a:pt x="233641" y="3655580"/>
                </a:lnTo>
                <a:lnTo>
                  <a:pt x="205308" y="3689705"/>
                </a:lnTo>
                <a:lnTo>
                  <a:pt x="178562" y="3725151"/>
                </a:lnTo>
                <a:lnTo>
                  <a:pt x="153454" y="3761841"/>
                </a:lnTo>
                <a:lnTo>
                  <a:pt x="130048" y="3799738"/>
                </a:lnTo>
                <a:lnTo>
                  <a:pt x="108394" y="3838791"/>
                </a:lnTo>
                <a:lnTo>
                  <a:pt x="88531" y="3878935"/>
                </a:lnTo>
                <a:lnTo>
                  <a:pt x="70535" y="3920121"/>
                </a:lnTo>
                <a:lnTo>
                  <a:pt x="54444" y="3962298"/>
                </a:lnTo>
                <a:lnTo>
                  <a:pt x="40335" y="4005389"/>
                </a:lnTo>
                <a:lnTo>
                  <a:pt x="28244" y="4049369"/>
                </a:lnTo>
                <a:lnTo>
                  <a:pt x="18224" y="4094175"/>
                </a:lnTo>
                <a:lnTo>
                  <a:pt x="10337" y="4139730"/>
                </a:lnTo>
                <a:lnTo>
                  <a:pt x="4635" y="4186009"/>
                </a:lnTo>
                <a:lnTo>
                  <a:pt x="1168" y="4232948"/>
                </a:lnTo>
                <a:lnTo>
                  <a:pt x="0" y="4280484"/>
                </a:lnTo>
                <a:lnTo>
                  <a:pt x="0" y="6261392"/>
                </a:lnTo>
                <a:lnTo>
                  <a:pt x="1168" y="6308928"/>
                </a:lnTo>
                <a:lnTo>
                  <a:pt x="4635" y="6355867"/>
                </a:lnTo>
                <a:lnTo>
                  <a:pt x="10337" y="6402146"/>
                </a:lnTo>
                <a:lnTo>
                  <a:pt x="18224" y="6447714"/>
                </a:lnTo>
                <a:lnTo>
                  <a:pt x="28244" y="6492507"/>
                </a:lnTo>
                <a:lnTo>
                  <a:pt x="40335" y="6536487"/>
                </a:lnTo>
                <a:lnTo>
                  <a:pt x="54444" y="6579590"/>
                </a:lnTo>
                <a:lnTo>
                  <a:pt x="70535" y="6621754"/>
                </a:lnTo>
                <a:lnTo>
                  <a:pt x="88531" y="6662941"/>
                </a:lnTo>
                <a:lnTo>
                  <a:pt x="108394" y="6703085"/>
                </a:lnTo>
                <a:lnTo>
                  <a:pt x="130048" y="6742138"/>
                </a:lnTo>
                <a:lnTo>
                  <a:pt x="153454" y="6780035"/>
                </a:lnTo>
                <a:lnTo>
                  <a:pt x="178562" y="6816738"/>
                </a:lnTo>
                <a:lnTo>
                  <a:pt x="205308" y="6852171"/>
                </a:lnTo>
                <a:lnTo>
                  <a:pt x="233641" y="6886295"/>
                </a:lnTo>
                <a:lnTo>
                  <a:pt x="263499" y="6919061"/>
                </a:lnTo>
                <a:lnTo>
                  <a:pt x="294830" y="6950392"/>
                </a:lnTo>
                <a:lnTo>
                  <a:pt x="327596" y="6980263"/>
                </a:lnTo>
                <a:lnTo>
                  <a:pt x="361721" y="7008584"/>
                </a:lnTo>
                <a:lnTo>
                  <a:pt x="397167" y="7035330"/>
                </a:lnTo>
                <a:lnTo>
                  <a:pt x="433857" y="7060438"/>
                </a:lnTo>
                <a:lnTo>
                  <a:pt x="471766" y="7083844"/>
                </a:lnTo>
                <a:lnTo>
                  <a:pt x="510806" y="7105510"/>
                </a:lnTo>
                <a:lnTo>
                  <a:pt x="550951" y="7125360"/>
                </a:lnTo>
                <a:lnTo>
                  <a:pt x="592137" y="7143356"/>
                </a:lnTo>
                <a:lnTo>
                  <a:pt x="634314" y="7159447"/>
                </a:lnTo>
                <a:lnTo>
                  <a:pt x="677405" y="7173557"/>
                </a:lnTo>
                <a:lnTo>
                  <a:pt x="721385" y="7185660"/>
                </a:lnTo>
                <a:lnTo>
                  <a:pt x="766191" y="7195680"/>
                </a:lnTo>
                <a:lnTo>
                  <a:pt x="811758" y="7203567"/>
                </a:lnTo>
                <a:lnTo>
                  <a:pt x="858024" y="7209269"/>
                </a:lnTo>
                <a:lnTo>
                  <a:pt x="904963" y="7212724"/>
                </a:lnTo>
                <a:lnTo>
                  <a:pt x="952500" y="7213892"/>
                </a:lnTo>
                <a:lnTo>
                  <a:pt x="6894754" y="7213892"/>
                </a:lnTo>
                <a:lnTo>
                  <a:pt x="6942302" y="7212724"/>
                </a:lnTo>
                <a:lnTo>
                  <a:pt x="6989229" y="7209269"/>
                </a:lnTo>
                <a:lnTo>
                  <a:pt x="7035508" y="7203567"/>
                </a:lnTo>
                <a:lnTo>
                  <a:pt x="7081075" y="7195680"/>
                </a:lnTo>
                <a:lnTo>
                  <a:pt x="7125881" y="7185660"/>
                </a:lnTo>
                <a:lnTo>
                  <a:pt x="7169848" y="7173557"/>
                </a:lnTo>
                <a:lnTo>
                  <a:pt x="7212952" y="7159447"/>
                </a:lnTo>
                <a:lnTo>
                  <a:pt x="7255129" y="7143356"/>
                </a:lnTo>
                <a:lnTo>
                  <a:pt x="7296302" y="7125360"/>
                </a:lnTo>
                <a:lnTo>
                  <a:pt x="7336447" y="7105510"/>
                </a:lnTo>
                <a:lnTo>
                  <a:pt x="7375499" y="7083844"/>
                </a:lnTo>
                <a:lnTo>
                  <a:pt x="7413409" y="7060438"/>
                </a:lnTo>
                <a:lnTo>
                  <a:pt x="7450099" y="7035330"/>
                </a:lnTo>
                <a:lnTo>
                  <a:pt x="7485545" y="7008584"/>
                </a:lnTo>
                <a:lnTo>
                  <a:pt x="7519670" y="6980263"/>
                </a:lnTo>
                <a:lnTo>
                  <a:pt x="7552423" y="6950392"/>
                </a:lnTo>
                <a:lnTo>
                  <a:pt x="7583767" y="6919061"/>
                </a:lnTo>
                <a:lnTo>
                  <a:pt x="7613624" y="6886295"/>
                </a:lnTo>
                <a:lnTo>
                  <a:pt x="7641958" y="6852171"/>
                </a:lnTo>
                <a:lnTo>
                  <a:pt x="7668704" y="6816738"/>
                </a:lnTo>
                <a:lnTo>
                  <a:pt x="7693800" y="6780035"/>
                </a:lnTo>
                <a:lnTo>
                  <a:pt x="7717218" y="6742138"/>
                </a:lnTo>
                <a:lnTo>
                  <a:pt x="7738872" y="6703085"/>
                </a:lnTo>
                <a:lnTo>
                  <a:pt x="7758735" y="6662941"/>
                </a:lnTo>
                <a:lnTo>
                  <a:pt x="7776731" y="6621754"/>
                </a:lnTo>
                <a:lnTo>
                  <a:pt x="7792809" y="6579590"/>
                </a:lnTo>
                <a:lnTo>
                  <a:pt x="7806931" y="6536487"/>
                </a:lnTo>
                <a:lnTo>
                  <a:pt x="7819022" y="6492507"/>
                </a:lnTo>
                <a:lnTo>
                  <a:pt x="7829042" y="6447714"/>
                </a:lnTo>
                <a:lnTo>
                  <a:pt x="7836929" y="6402146"/>
                </a:lnTo>
                <a:lnTo>
                  <a:pt x="7842631" y="6355867"/>
                </a:lnTo>
                <a:lnTo>
                  <a:pt x="7846098" y="6308928"/>
                </a:lnTo>
                <a:lnTo>
                  <a:pt x="7847254" y="6261392"/>
                </a:lnTo>
                <a:lnTo>
                  <a:pt x="7847254" y="4280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614257" y="1812961"/>
            <a:ext cx="7673975" cy="55880"/>
          </a:xfrm>
          <a:custGeom>
            <a:avLst/>
            <a:gdLst/>
            <a:ahLst/>
            <a:cxnLst/>
            <a:rect l="l" t="t" r="r" b="b"/>
            <a:pathLst>
              <a:path w="7673975" h="55880">
                <a:moveTo>
                  <a:pt x="86" y="0"/>
                </a:moveTo>
                <a:lnTo>
                  <a:pt x="7673743" y="17323"/>
                </a:lnTo>
                <a:lnTo>
                  <a:pt x="7673743" y="55423"/>
                </a:lnTo>
                <a:lnTo>
                  <a:pt x="0" y="38099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1425" y="1755660"/>
            <a:ext cx="152399" cy="1523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8B0018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8B0018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2583"/>
            <a:ext cx="8514707" cy="938441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94103"/>
            <a:ext cx="7671471" cy="88928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19110" y="1028700"/>
            <a:ext cx="8943974" cy="86867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196709" y="9184136"/>
            <a:ext cx="10091420" cy="71120"/>
          </a:xfrm>
          <a:custGeom>
            <a:avLst/>
            <a:gdLst/>
            <a:ahLst/>
            <a:cxnLst/>
            <a:rect l="l" t="t" r="r" b="b"/>
            <a:pathLst>
              <a:path w="10091419" h="71120">
                <a:moveTo>
                  <a:pt x="123" y="0"/>
                </a:moveTo>
                <a:lnTo>
                  <a:pt x="10091289" y="32765"/>
                </a:lnTo>
                <a:lnTo>
                  <a:pt x="10091289" y="70865"/>
                </a:lnTo>
                <a:lnTo>
                  <a:pt x="0" y="38099"/>
                </a:lnTo>
                <a:lnTo>
                  <a:pt x="123" y="0"/>
                </a:lnTo>
                <a:close/>
              </a:path>
            </a:pathLst>
          </a:custGeom>
          <a:solidFill>
            <a:srgbClr val="5D001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53897" y="9126770"/>
            <a:ext cx="152399" cy="1523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272950" y="5364643"/>
            <a:ext cx="11015345" cy="2806065"/>
          </a:xfrm>
          <a:custGeom>
            <a:avLst/>
            <a:gdLst/>
            <a:ahLst/>
            <a:cxnLst/>
            <a:rect l="l" t="t" r="r" b="b"/>
            <a:pathLst>
              <a:path w="11015344" h="2806065">
                <a:moveTo>
                  <a:pt x="11015048" y="2805958"/>
                </a:moveTo>
                <a:lnTo>
                  <a:pt x="1346994" y="2805958"/>
                </a:lnTo>
                <a:lnTo>
                  <a:pt x="1298516" y="2804485"/>
                </a:lnTo>
                <a:lnTo>
                  <a:pt x="1250660" y="2800113"/>
                </a:lnTo>
                <a:lnTo>
                  <a:pt x="1203528" y="2792917"/>
                </a:lnTo>
                <a:lnTo>
                  <a:pt x="1157221" y="2782968"/>
                </a:lnTo>
                <a:lnTo>
                  <a:pt x="1111842" y="2770342"/>
                </a:lnTo>
                <a:lnTo>
                  <a:pt x="1067492" y="2755110"/>
                </a:lnTo>
                <a:lnTo>
                  <a:pt x="1024272" y="2737346"/>
                </a:lnTo>
                <a:lnTo>
                  <a:pt x="982284" y="2717123"/>
                </a:lnTo>
                <a:lnTo>
                  <a:pt x="941629" y="2694515"/>
                </a:lnTo>
                <a:lnTo>
                  <a:pt x="902410" y="2669594"/>
                </a:lnTo>
                <a:lnTo>
                  <a:pt x="864728" y="2642434"/>
                </a:lnTo>
                <a:lnTo>
                  <a:pt x="828684" y="2613108"/>
                </a:lnTo>
                <a:lnTo>
                  <a:pt x="794379" y="2581689"/>
                </a:lnTo>
                <a:lnTo>
                  <a:pt x="761917" y="2548251"/>
                </a:lnTo>
                <a:lnTo>
                  <a:pt x="731397" y="2512866"/>
                </a:lnTo>
                <a:lnTo>
                  <a:pt x="702922" y="2475608"/>
                </a:lnTo>
                <a:lnTo>
                  <a:pt x="676593" y="2436551"/>
                </a:lnTo>
                <a:lnTo>
                  <a:pt x="652512" y="2395766"/>
                </a:lnTo>
                <a:lnTo>
                  <a:pt x="630780" y="2353329"/>
                </a:lnTo>
                <a:lnTo>
                  <a:pt x="611499" y="2309311"/>
                </a:lnTo>
                <a:lnTo>
                  <a:pt x="594771" y="2263785"/>
                </a:lnTo>
                <a:lnTo>
                  <a:pt x="20900" y="542172"/>
                </a:lnTo>
                <a:lnTo>
                  <a:pt x="8136" y="494567"/>
                </a:lnTo>
                <a:lnTo>
                  <a:pt x="1195" y="446299"/>
                </a:lnTo>
                <a:lnTo>
                  <a:pt x="0" y="397872"/>
                </a:lnTo>
                <a:lnTo>
                  <a:pt x="4473" y="349793"/>
                </a:lnTo>
                <a:lnTo>
                  <a:pt x="14539" y="302567"/>
                </a:lnTo>
                <a:lnTo>
                  <a:pt x="30119" y="256700"/>
                </a:lnTo>
                <a:lnTo>
                  <a:pt x="51136" y="212697"/>
                </a:lnTo>
                <a:lnTo>
                  <a:pt x="77514" y="171063"/>
                </a:lnTo>
                <a:lnTo>
                  <a:pt x="108670" y="132873"/>
                </a:lnTo>
                <a:lnTo>
                  <a:pt x="143769" y="99019"/>
                </a:lnTo>
                <a:lnTo>
                  <a:pt x="182356" y="69734"/>
                </a:lnTo>
                <a:lnTo>
                  <a:pt x="223975" y="45251"/>
                </a:lnTo>
                <a:lnTo>
                  <a:pt x="268172" y="25803"/>
                </a:lnTo>
                <a:lnTo>
                  <a:pt x="314491" y="11623"/>
                </a:lnTo>
                <a:lnTo>
                  <a:pt x="362478" y="2944"/>
                </a:lnTo>
                <a:lnTo>
                  <a:pt x="411676" y="0"/>
                </a:lnTo>
                <a:lnTo>
                  <a:pt x="11015048" y="0"/>
                </a:lnTo>
                <a:lnTo>
                  <a:pt x="11015048" y="2805958"/>
                </a:lnTo>
                <a:close/>
              </a:path>
            </a:pathLst>
          </a:custGeom>
          <a:solidFill>
            <a:srgbClr val="5D00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76" y="317913"/>
            <a:ext cx="6457950" cy="490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8B0018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64038" y="4578994"/>
            <a:ext cx="9113519" cy="497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"/>
            <a:ext cx="18288000" cy="10287000"/>
            <a:chOff x="0" y="-1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80667"/>
              <a:ext cx="14629888" cy="716480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5568523"/>
              <a:ext cx="9305925" cy="930275"/>
            </a:xfrm>
            <a:custGeom>
              <a:avLst/>
              <a:gdLst/>
              <a:ahLst/>
              <a:cxnLst/>
              <a:rect l="l" t="t" r="r" b="b"/>
              <a:pathLst>
                <a:path w="9305925" h="930275">
                  <a:moveTo>
                    <a:pt x="8899934" y="930082"/>
                  </a:moveTo>
                  <a:lnTo>
                    <a:pt x="0" y="930082"/>
                  </a:lnTo>
                  <a:lnTo>
                    <a:pt x="0" y="0"/>
                  </a:lnTo>
                  <a:lnTo>
                    <a:pt x="9209961" y="0"/>
                  </a:lnTo>
                  <a:lnTo>
                    <a:pt x="9232638" y="2712"/>
                  </a:lnTo>
                  <a:lnTo>
                    <a:pt x="9272473" y="23104"/>
                  </a:lnTo>
                  <a:lnTo>
                    <a:pt x="9298992" y="59896"/>
                  </a:lnTo>
                  <a:lnTo>
                    <a:pt x="9305740" y="104136"/>
                  </a:lnTo>
                  <a:lnTo>
                    <a:pt x="9301143" y="126506"/>
                  </a:lnTo>
                  <a:lnTo>
                    <a:pt x="9075453" y="803575"/>
                  </a:lnTo>
                  <a:lnTo>
                    <a:pt x="9055174" y="845743"/>
                  </a:lnTo>
                  <a:lnTo>
                    <a:pt x="9025726" y="880743"/>
                  </a:lnTo>
                  <a:lnTo>
                    <a:pt x="8988867" y="907310"/>
                  </a:lnTo>
                  <a:lnTo>
                    <a:pt x="8946350" y="924178"/>
                  </a:lnTo>
                  <a:lnTo>
                    <a:pt x="8899934" y="9300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244540" y="2966204"/>
              <a:ext cx="7044055" cy="7320915"/>
            </a:xfrm>
            <a:custGeom>
              <a:avLst/>
              <a:gdLst/>
              <a:ahLst/>
              <a:cxnLst/>
              <a:rect l="l" t="t" r="r" b="b"/>
              <a:pathLst>
                <a:path w="7044055" h="7320915">
                  <a:moveTo>
                    <a:pt x="7043458" y="7320795"/>
                  </a:moveTo>
                  <a:lnTo>
                    <a:pt x="3448969" y="7320795"/>
                  </a:lnTo>
                  <a:lnTo>
                    <a:pt x="897923" y="5044532"/>
                  </a:lnTo>
                  <a:lnTo>
                    <a:pt x="871824" y="5016499"/>
                  </a:lnTo>
                  <a:lnTo>
                    <a:pt x="842740" y="4995293"/>
                  </a:lnTo>
                  <a:lnTo>
                    <a:pt x="802794" y="4952999"/>
                  </a:lnTo>
                  <a:lnTo>
                    <a:pt x="769245" y="4914899"/>
                  </a:lnTo>
                  <a:lnTo>
                    <a:pt x="736347" y="4876799"/>
                  </a:lnTo>
                  <a:lnTo>
                    <a:pt x="704103" y="4838699"/>
                  </a:lnTo>
                  <a:lnTo>
                    <a:pt x="672518" y="4800599"/>
                  </a:lnTo>
                  <a:lnTo>
                    <a:pt x="641596" y="4762499"/>
                  </a:lnTo>
                  <a:lnTo>
                    <a:pt x="611343" y="4724399"/>
                  </a:lnTo>
                  <a:lnTo>
                    <a:pt x="581762" y="4686299"/>
                  </a:lnTo>
                  <a:lnTo>
                    <a:pt x="552857" y="4648199"/>
                  </a:lnTo>
                  <a:lnTo>
                    <a:pt x="524634" y="4610099"/>
                  </a:lnTo>
                  <a:lnTo>
                    <a:pt x="497097" y="4571999"/>
                  </a:lnTo>
                  <a:lnTo>
                    <a:pt x="470250" y="4533899"/>
                  </a:lnTo>
                  <a:lnTo>
                    <a:pt x="444098" y="4483099"/>
                  </a:lnTo>
                  <a:lnTo>
                    <a:pt x="418645" y="4444999"/>
                  </a:lnTo>
                  <a:lnTo>
                    <a:pt x="393895" y="4406899"/>
                  </a:lnTo>
                  <a:lnTo>
                    <a:pt x="369854" y="4356099"/>
                  </a:lnTo>
                  <a:lnTo>
                    <a:pt x="346525" y="4317999"/>
                  </a:lnTo>
                  <a:lnTo>
                    <a:pt x="323913" y="4279899"/>
                  </a:lnTo>
                  <a:lnTo>
                    <a:pt x="302022" y="4229099"/>
                  </a:lnTo>
                  <a:lnTo>
                    <a:pt x="280858" y="4190999"/>
                  </a:lnTo>
                  <a:lnTo>
                    <a:pt x="260396" y="4140146"/>
                  </a:lnTo>
                  <a:lnTo>
                    <a:pt x="240724" y="4102099"/>
                  </a:lnTo>
                  <a:lnTo>
                    <a:pt x="221764" y="4051299"/>
                  </a:lnTo>
                  <a:lnTo>
                    <a:pt x="203548" y="4013199"/>
                  </a:lnTo>
                  <a:lnTo>
                    <a:pt x="186080" y="3962399"/>
                  </a:lnTo>
                  <a:lnTo>
                    <a:pt x="169365" y="3924299"/>
                  </a:lnTo>
                  <a:lnTo>
                    <a:pt x="153406" y="3873499"/>
                  </a:lnTo>
                  <a:lnTo>
                    <a:pt x="138210" y="3822699"/>
                  </a:lnTo>
                  <a:lnTo>
                    <a:pt x="123779" y="3784599"/>
                  </a:lnTo>
                  <a:lnTo>
                    <a:pt x="110119" y="3733799"/>
                  </a:lnTo>
                  <a:lnTo>
                    <a:pt x="97234" y="3682999"/>
                  </a:lnTo>
                  <a:lnTo>
                    <a:pt x="85129" y="3632199"/>
                  </a:lnTo>
                  <a:lnTo>
                    <a:pt x="73807" y="3594099"/>
                  </a:lnTo>
                  <a:lnTo>
                    <a:pt x="63274" y="3543299"/>
                  </a:lnTo>
                  <a:lnTo>
                    <a:pt x="53533" y="3492499"/>
                  </a:lnTo>
                  <a:lnTo>
                    <a:pt x="44590" y="3441699"/>
                  </a:lnTo>
                  <a:lnTo>
                    <a:pt x="36448" y="3403599"/>
                  </a:lnTo>
                  <a:lnTo>
                    <a:pt x="29113" y="3352799"/>
                  </a:lnTo>
                  <a:lnTo>
                    <a:pt x="22589" y="3301999"/>
                  </a:lnTo>
                  <a:lnTo>
                    <a:pt x="16879" y="3251199"/>
                  </a:lnTo>
                  <a:lnTo>
                    <a:pt x="11990" y="3200399"/>
                  </a:lnTo>
                  <a:lnTo>
                    <a:pt x="7924" y="3149599"/>
                  </a:lnTo>
                  <a:lnTo>
                    <a:pt x="4687" y="3098799"/>
                  </a:lnTo>
                  <a:lnTo>
                    <a:pt x="2286" y="3047999"/>
                  </a:lnTo>
                  <a:lnTo>
                    <a:pt x="725" y="3009899"/>
                  </a:lnTo>
                  <a:lnTo>
                    <a:pt x="0" y="2959099"/>
                  </a:lnTo>
                  <a:lnTo>
                    <a:pt x="107" y="2908299"/>
                  </a:lnTo>
                  <a:lnTo>
                    <a:pt x="1044" y="2857499"/>
                  </a:lnTo>
                  <a:lnTo>
                    <a:pt x="2806" y="2806699"/>
                  </a:lnTo>
                  <a:lnTo>
                    <a:pt x="5392" y="2755899"/>
                  </a:lnTo>
                  <a:lnTo>
                    <a:pt x="8796" y="2705099"/>
                  </a:lnTo>
                  <a:lnTo>
                    <a:pt x="13016" y="2654299"/>
                  </a:lnTo>
                  <a:lnTo>
                    <a:pt x="18048" y="2616199"/>
                  </a:lnTo>
                  <a:lnTo>
                    <a:pt x="23890" y="2565399"/>
                  </a:lnTo>
                  <a:lnTo>
                    <a:pt x="30537" y="2514599"/>
                  </a:lnTo>
                  <a:lnTo>
                    <a:pt x="37986" y="2463799"/>
                  </a:lnTo>
                  <a:lnTo>
                    <a:pt x="46234" y="2412999"/>
                  </a:lnTo>
                  <a:lnTo>
                    <a:pt x="55278" y="2374899"/>
                  </a:lnTo>
                  <a:lnTo>
                    <a:pt x="65113" y="2324099"/>
                  </a:lnTo>
                  <a:lnTo>
                    <a:pt x="75738" y="2273299"/>
                  </a:lnTo>
                  <a:lnTo>
                    <a:pt x="87147" y="2222499"/>
                  </a:lnTo>
                  <a:lnTo>
                    <a:pt x="99339" y="2184399"/>
                  </a:lnTo>
                  <a:lnTo>
                    <a:pt x="112309" y="2133599"/>
                  </a:lnTo>
                  <a:lnTo>
                    <a:pt x="126054" y="2082799"/>
                  </a:lnTo>
                  <a:lnTo>
                    <a:pt x="140571" y="2044699"/>
                  </a:lnTo>
                  <a:lnTo>
                    <a:pt x="155856" y="1993899"/>
                  </a:lnTo>
                  <a:lnTo>
                    <a:pt x="171907" y="1943099"/>
                  </a:lnTo>
                  <a:lnTo>
                    <a:pt x="188719" y="1904999"/>
                  </a:lnTo>
                  <a:lnTo>
                    <a:pt x="206289" y="1854199"/>
                  </a:lnTo>
                  <a:lnTo>
                    <a:pt x="224614" y="1816099"/>
                  </a:lnTo>
                  <a:lnTo>
                    <a:pt x="243690" y="1765299"/>
                  </a:lnTo>
                  <a:lnTo>
                    <a:pt x="263515" y="1727199"/>
                  </a:lnTo>
                  <a:lnTo>
                    <a:pt x="284084" y="1676399"/>
                  </a:lnTo>
                  <a:lnTo>
                    <a:pt x="305395" y="1638299"/>
                  </a:lnTo>
                  <a:lnTo>
                    <a:pt x="327444" y="1587499"/>
                  </a:lnTo>
                  <a:lnTo>
                    <a:pt x="350227" y="1549399"/>
                  </a:lnTo>
                  <a:lnTo>
                    <a:pt x="373741" y="1498599"/>
                  </a:lnTo>
                  <a:lnTo>
                    <a:pt x="397984" y="1460499"/>
                  </a:lnTo>
                  <a:lnTo>
                    <a:pt x="422950" y="1422399"/>
                  </a:lnTo>
                  <a:lnTo>
                    <a:pt x="448638" y="1371599"/>
                  </a:lnTo>
                  <a:lnTo>
                    <a:pt x="475043" y="1333499"/>
                  </a:lnTo>
                  <a:lnTo>
                    <a:pt x="502163" y="1295399"/>
                  </a:lnTo>
                  <a:lnTo>
                    <a:pt x="529993" y="1257299"/>
                  </a:lnTo>
                  <a:lnTo>
                    <a:pt x="558531" y="1219199"/>
                  </a:lnTo>
                  <a:lnTo>
                    <a:pt x="587773" y="1168399"/>
                  </a:lnTo>
                  <a:lnTo>
                    <a:pt x="617716" y="1130299"/>
                  </a:lnTo>
                  <a:lnTo>
                    <a:pt x="648356" y="1092199"/>
                  </a:lnTo>
                  <a:lnTo>
                    <a:pt x="679690" y="1054099"/>
                  </a:lnTo>
                  <a:lnTo>
                    <a:pt x="711715" y="1015999"/>
                  </a:lnTo>
                  <a:lnTo>
                    <a:pt x="744426" y="977899"/>
                  </a:lnTo>
                  <a:lnTo>
                    <a:pt x="777763" y="952499"/>
                  </a:lnTo>
                  <a:lnTo>
                    <a:pt x="819287" y="905964"/>
                  </a:lnTo>
                  <a:lnTo>
                    <a:pt x="881094" y="838199"/>
                  </a:lnTo>
                  <a:lnTo>
                    <a:pt x="916613" y="800099"/>
                  </a:lnTo>
                  <a:lnTo>
                    <a:pt x="952654" y="774699"/>
                  </a:lnTo>
                  <a:lnTo>
                    <a:pt x="989208" y="736599"/>
                  </a:lnTo>
                  <a:lnTo>
                    <a:pt x="1026267" y="711199"/>
                  </a:lnTo>
                  <a:lnTo>
                    <a:pt x="1063820" y="673099"/>
                  </a:lnTo>
                  <a:lnTo>
                    <a:pt x="1101858" y="647699"/>
                  </a:lnTo>
                  <a:lnTo>
                    <a:pt x="1140373" y="609599"/>
                  </a:lnTo>
                  <a:lnTo>
                    <a:pt x="1258681" y="533399"/>
                  </a:lnTo>
                  <a:lnTo>
                    <a:pt x="1299007" y="495299"/>
                  </a:lnTo>
                  <a:lnTo>
                    <a:pt x="1422530" y="419099"/>
                  </a:lnTo>
                  <a:lnTo>
                    <a:pt x="1506905" y="368299"/>
                  </a:lnTo>
                  <a:lnTo>
                    <a:pt x="1549672" y="355599"/>
                  </a:lnTo>
                  <a:lnTo>
                    <a:pt x="1680185" y="279399"/>
                  </a:lnTo>
                  <a:lnTo>
                    <a:pt x="1724395" y="266699"/>
                  </a:lnTo>
                  <a:lnTo>
                    <a:pt x="1768942" y="241299"/>
                  </a:lnTo>
                  <a:lnTo>
                    <a:pt x="1813818" y="228599"/>
                  </a:lnTo>
                  <a:lnTo>
                    <a:pt x="1859012" y="203199"/>
                  </a:lnTo>
                  <a:lnTo>
                    <a:pt x="1950322" y="177799"/>
                  </a:lnTo>
                  <a:lnTo>
                    <a:pt x="1996418" y="152399"/>
                  </a:lnTo>
                  <a:lnTo>
                    <a:pt x="2374562" y="50799"/>
                  </a:lnTo>
                  <a:lnTo>
                    <a:pt x="2422863" y="50799"/>
                  </a:lnTo>
                  <a:lnTo>
                    <a:pt x="2471363" y="38099"/>
                  </a:lnTo>
                  <a:lnTo>
                    <a:pt x="3403579" y="38100"/>
                  </a:lnTo>
                  <a:lnTo>
                    <a:pt x="3499727" y="63500"/>
                  </a:lnTo>
                  <a:lnTo>
                    <a:pt x="3547530" y="63500"/>
                  </a:lnTo>
                  <a:lnTo>
                    <a:pt x="3829940" y="139700"/>
                  </a:lnTo>
                  <a:lnTo>
                    <a:pt x="3876183" y="165100"/>
                  </a:lnTo>
                  <a:lnTo>
                    <a:pt x="3967875" y="190500"/>
                  </a:lnTo>
                  <a:lnTo>
                    <a:pt x="4013305" y="215900"/>
                  </a:lnTo>
                  <a:lnTo>
                    <a:pt x="4103282" y="241300"/>
                  </a:lnTo>
                  <a:lnTo>
                    <a:pt x="4192018" y="292100"/>
                  </a:lnTo>
                  <a:lnTo>
                    <a:pt x="4235897" y="304800"/>
                  </a:lnTo>
                  <a:lnTo>
                    <a:pt x="4407925" y="406400"/>
                  </a:lnTo>
                  <a:lnTo>
                    <a:pt x="4533012" y="482600"/>
                  </a:lnTo>
                  <a:lnTo>
                    <a:pt x="4654437" y="558800"/>
                  </a:lnTo>
                  <a:lnTo>
                    <a:pt x="4694052" y="596899"/>
                  </a:lnTo>
                  <a:lnTo>
                    <a:pt x="4771936" y="647699"/>
                  </a:lnTo>
                  <a:lnTo>
                    <a:pt x="4810186" y="685799"/>
                  </a:lnTo>
                  <a:lnTo>
                    <a:pt x="4847960" y="711199"/>
                  </a:lnTo>
                  <a:lnTo>
                    <a:pt x="4885250" y="749299"/>
                  </a:lnTo>
                  <a:lnTo>
                    <a:pt x="7043458" y="2671540"/>
                  </a:lnTo>
                  <a:lnTo>
                    <a:pt x="7043458" y="7320795"/>
                  </a:lnTo>
                  <a:close/>
                </a:path>
                <a:path w="7044055" h="7320915">
                  <a:moveTo>
                    <a:pt x="819287" y="905964"/>
                  </a:moveTo>
                  <a:lnTo>
                    <a:pt x="777763" y="952499"/>
                  </a:lnTo>
                  <a:lnTo>
                    <a:pt x="811660" y="914399"/>
                  </a:lnTo>
                  <a:lnTo>
                    <a:pt x="819287" y="905964"/>
                  </a:lnTo>
                  <a:close/>
                </a:path>
                <a:path w="7044055" h="7320915">
                  <a:moveTo>
                    <a:pt x="3355252" y="38100"/>
                  </a:moveTo>
                  <a:lnTo>
                    <a:pt x="2520053" y="38099"/>
                  </a:lnTo>
                  <a:lnTo>
                    <a:pt x="2568923" y="25399"/>
                  </a:lnTo>
                  <a:lnTo>
                    <a:pt x="3306771" y="25400"/>
                  </a:lnTo>
                  <a:lnTo>
                    <a:pt x="3355252" y="38100"/>
                  </a:lnTo>
                  <a:close/>
                </a:path>
                <a:path w="7044055" h="7320915">
                  <a:moveTo>
                    <a:pt x="3258145" y="25400"/>
                  </a:moveTo>
                  <a:lnTo>
                    <a:pt x="2617964" y="25399"/>
                  </a:lnTo>
                  <a:lnTo>
                    <a:pt x="2667167" y="12699"/>
                  </a:lnTo>
                  <a:lnTo>
                    <a:pt x="3209383" y="12700"/>
                  </a:lnTo>
                  <a:lnTo>
                    <a:pt x="3258145" y="25400"/>
                  </a:lnTo>
                  <a:close/>
                </a:path>
                <a:path w="7044055" h="7320915">
                  <a:moveTo>
                    <a:pt x="3111491" y="12700"/>
                  </a:moveTo>
                  <a:lnTo>
                    <a:pt x="2766021" y="12699"/>
                  </a:lnTo>
                  <a:lnTo>
                    <a:pt x="2815568" y="0"/>
                  </a:lnTo>
                  <a:lnTo>
                    <a:pt x="3062380" y="0"/>
                  </a:lnTo>
                  <a:lnTo>
                    <a:pt x="3111491" y="12700"/>
                  </a:lnTo>
                  <a:close/>
                </a:path>
              </a:pathLst>
            </a:custGeom>
            <a:solidFill>
              <a:srgbClr val="5D0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605298" y="3261346"/>
              <a:ext cx="5204460" cy="5194300"/>
            </a:xfrm>
            <a:custGeom>
              <a:avLst/>
              <a:gdLst/>
              <a:ahLst/>
              <a:cxnLst/>
              <a:rect l="l" t="t" r="r" b="b"/>
              <a:pathLst>
                <a:path w="5204460" h="5194300">
                  <a:moveTo>
                    <a:pt x="5204066" y="2603500"/>
                  </a:moveTo>
                  <a:lnTo>
                    <a:pt x="5203622" y="2552700"/>
                  </a:lnTo>
                  <a:lnTo>
                    <a:pt x="5202313" y="2501900"/>
                  </a:lnTo>
                  <a:lnTo>
                    <a:pt x="5200129" y="2451100"/>
                  </a:lnTo>
                  <a:lnTo>
                    <a:pt x="5197081" y="2400300"/>
                  </a:lnTo>
                  <a:lnTo>
                    <a:pt x="5193195" y="2362200"/>
                  </a:lnTo>
                  <a:lnTo>
                    <a:pt x="5188458" y="2311400"/>
                  </a:lnTo>
                  <a:lnTo>
                    <a:pt x="5182882" y="2260600"/>
                  </a:lnTo>
                  <a:lnTo>
                    <a:pt x="5176469" y="2222500"/>
                  </a:lnTo>
                  <a:lnTo>
                    <a:pt x="5169255" y="2171700"/>
                  </a:lnTo>
                  <a:lnTo>
                    <a:pt x="5161204" y="2120900"/>
                  </a:lnTo>
                  <a:lnTo>
                    <a:pt x="5152364" y="2082800"/>
                  </a:lnTo>
                  <a:lnTo>
                    <a:pt x="5142712" y="2032000"/>
                  </a:lnTo>
                  <a:lnTo>
                    <a:pt x="5132286" y="1993900"/>
                  </a:lnTo>
                  <a:lnTo>
                    <a:pt x="5121059" y="1943100"/>
                  </a:lnTo>
                  <a:lnTo>
                    <a:pt x="5109070" y="1905000"/>
                  </a:lnTo>
                  <a:lnTo>
                    <a:pt x="5096294" y="1854200"/>
                  </a:lnTo>
                  <a:lnTo>
                    <a:pt x="5082768" y="1816100"/>
                  </a:lnTo>
                  <a:lnTo>
                    <a:pt x="5068494" y="1765300"/>
                  </a:lnTo>
                  <a:lnTo>
                    <a:pt x="5053469" y="1727200"/>
                  </a:lnTo>
                  <a:lnTo>
                    <a:pt x="5037709" y="1676400"/>
                  </a:lnTo>
                  <a:lnTo>
                    <a:pt x="5021211" y="1638300"/>
                  </a:lnTo>
                  <a:lnTo>
                    <a:pt x="5004003" y="1600200"/>
                  </a:lnTo>
                  <a:lnTo>
                    <a:pt x="4986071" y="1549400"/>
                  </a:lnTo>
                  <a:lnTo>
                    <a:pt x="4967427" y="1511300"/>
                  </a:lnTo>
                  <a:lnTo>
                    <a:pt x="4948098" y="1473200"/>
                  </a:lnTo>
                  <a:lnTo>
                    <a:pt x="4928057" y="1435100"/>
                  </a:lnTo>
                  <a:lnTo>
                    <a:pt x="4907343" y="1397000"/>
                  </a:lnTo>
                  <a:lnTo>
                    <a:pt x="4885956" y="1346200"/>
                  </a:lnTo>
                  <a:lnTo>
                    <a:pt x="4863884" y="1308100"/>
                  </a:lnTo>
                  <a:lnTo>
                    <a:pt x="4841164" y="1270000"/>
                  </a:lnTo>
                  <a:lnTo>
                    <a:pt x="4817783" y="1231900"/>
                  </a:lnTo>
                  <a:lnTo>
                    <a:pt x="4793754" y="1193800"/>
                  </a:lnTo>
                  <a:lnTo>
                    <a:pt x="4769091" y="1155700"/>
                  </a:lnTo>
                  <a:lnTo>
                    <a:pt x="4743793" y="1117600"/>
                  </a:lnTo>
                  <a:lnTo>
                    <a:pt x="4717872" y="1079500"/>
                  </a:lnTo>
                  <a:lnTo>
                    <a:pt x="4691329" y="1041400"/>
                  </a:lnTo>
                  <a:lnTo>
                    <a:pt x="4664189" y="1016000"/>
                  </a:lnTo>
                  <a:lnTo>
                    <a:pt x="4636440" y="977900"/>
                  </a:lnTo>
                  <a:lnTo>
                    <a:pt x="4608093" y="939800"/>
                  </a:lnTo>
                  <a:lnTo>
                    <a:pt x="4579175" y="901700"/>
                  </a:lnTo>
                  <a:lnTo>
                    <a:pt x="4549660" y="876300"/>
                  </a:lnTo>
                  <a:lnTo>
                    <a:pt x="4519587" y="838200"/>
                  </a:lnTo>
                  <a:lnTo>
                    <a:pt x="4488942" y="812800"/>
                  </a:lnTo>
                  <a:lnTo>
                    <a:pt x="4457751" y="774700"/>
                  </a:lnTo>
                  <a:lnTo>
                    <a:pt x="4426001" y="736600"/>
                  </a:lnTo>
                  <a:lnTo>
                    <a:pt x="4393717" y="711200"/>
                  </a:lnTo>
                  <a:lnTo>
                    <a:pt x="4360900" y="685800"/>
                  </a:lnTo>
                  <a:lnTo>
                    <a:pt x="4327563" y="647700"/>
                  </a:lnTo>
                  <a:lnTo>
                    <a:pt x="4293705" y="622300"/>
                  </a:lnTo>
                  <a:lnTo>
                    <a:pt x="4259326" y="596900"/>
                  </a:lnTo>
                  <a:lnTo>
                    <a:pt x="4224452" y="558800"/>
                  </a:lnTo>
                  <a:lnTo>
                    <a:pt x="4153230" y="508000"/>
                  </a:lnTo>
                  <a:lnTo>
                    <a:pt x="4080091" y="457200"/>
                  </a:lnTo>
                  <a:lnTo>
                    <a:pt x="4005097" y="406400"/>
                  </a:lnTo>
                  <a:lnTo>
                    <a:pt x="3928300" y="355600"/>
                  </a:lnTo>
                  <a:lnTo>
                    <a:pt x="3889248" y="342900"/>
                  </a:lnTo>
                  <a:lnTo>
                    <a:pt x="3769550" y="266700"/>
                  </a:lnTo>
                  <a:lnTo>
                    <a:pt x="3728847" y="254000"/>
                  </a:lnTo>
                  <a:lnTo>
                    <a:pt x="3687737" y="228600"/>
                  </a:lnTo>
                  <a:lnTo>
                    <a:pt x="3646233" y="215900"/>
                  </a:lnTo>
                  <a:lnTo>
                    <a:pt x="3604349" y="190500"/>
                  </a:lnTo>
                  <a:lnTo>
                    <a:pt x="3476510" y="152400"/>
                  </a:lnTo>
                  <a:lnTo>
                    <a:pt x="3433178" y="127000"/>
                  </a:lnTo>
                  <a:lnTo>
                    <a:pt x="3211550" y="63500"/>
                  </a:lnTo>
                  <a:lnTo>
                    <a:pt x="3166287" y="63500"/>
                  </a:lnTo>
                  <a:lnTo>
                    <a:pt x="3028721" y="25400"/>
                  </a:lnTo>
                  <a:lnTo>
                    <a:pt x="2982315" y="25400"/>
                  </a:lnTo>
                  <a:lnTo>
                    <a:pt x="2935630" y="12700"/>
                  </a:lnTo>
                  <a:lnTo>
                    <a:pt x="2841498" y="12700"/>
                  </a:lnTo>
                  <a:lnTo>
                    <a:pt x="2794063" y="0"/>
                  </a:lnTo>
                  <a:lnTo>
                    <a:pt x="2410002" y="0"/>
                  </a:lnTo>
                  <a:lnTo>
                    <a:pt x="2362568" y="12700"/>
                  </a:lnTo>
                  <a:lnTo>
                    <a:pt x="2268436" y="12700"/>
                  </a:lnTo>
                  <a:lnTo>
                    <a:pt x="2221750" y="25400"/>
                  </a:lnTo>
                  <a:lnTo>
                    <a:pt x="2175345" y="25400"/>
                  </a:lnTo>
                  <a:lnTo>
                    <a:pt x="2037778" y="63500"/>
                  </a:lnTo>
                  <a:lnTo>
                    <a:pt x="1992503" y="63500"/>
                  </a:lnTo>
                  <a:lnTo>
                    <a:pt x="1770875" y="127000"/>
                  </a:lnTo>
                  <a:lnTo>
                    <a:pt x="1727555" y="152400"/>
                  </a:lnTo>
                  <a:lnTo>
                    <a:pt x="1599704" y="190500"/>
                  </a:lnTo>
                  <a:lnTo>
                    <a:pt x="1557832" y="215900"/>
                  </a:lnTo>
                  <a:lnTo>
                    <a:pt x="1516329" y="228600"/>
                  </a:lnTo>
                  <a:lnTo>
                    <a:pt x="1475219" y="254000"/>
                  </a:lnTo>
                  <a:lnTo>
                    <a:pt x="1434503" y="266700"/>
                  </a:lnTo>
                  <a:lnTo>
                    <a:pt x="1314818" y="342900"/>
                  </a:lnTo>
                  <a:lnTo>
                    <a:pt x="1275765" y="355600"/>
                  </a:lnTo>
                  <a:lnTo>
                    <a:pt x="1198968" y="406400"/>
                  </a:lnTo>
                  <a:lnTo>
                    <a:pt x="1123962" y="457200"/>
                  </a:lnTo>
                  <a:lnTo>
                    <a:pt x="1050823" y="508000"/>
                  </a:lnTo>
                  <a:lnTo>
                    <a:pt x="979601" y="558800"/>
                  </a:lnTo>
                  <a:lnTo>
                    <a:pt x="944727" y="596900"/>
                  </a:lnTo>
                  <a:lnTo>
                    <a:pt x="910361" y="622300"/>
                  </a:lnTo>
                  <a:lnTo>
                    <a:pt x="876503" y="647700"/>
                  </a:lnTo>
                  <a:lnTo>
                    <a:pt x="843153" y="685800"/>
                  </a:lnTo>
                  <a:lnTo>
                    <a:pt x="810336" y="711200"/>
                  </a:lnTo>
                  <a:lnTo>
                    <a:pt x="778052" y="736600"/>
                  </a:lnTo>
                  <a:lnTo>
                    <a:pt x="746315" y="774700"/>
                  </a:lnTo>
                  <a:lnTo>
                    <a:pt x="715111" y="812800"/>
                  </a:lnTo>
                  <a:lnTo>
                    <a:pt x="684479" y="838200"/>
                  </a:lnTo>
                  <a:lnTo>
                    <a:pt x="654392" y="876300"/>
                  </a:lnTo>
                  <a:lnTo>
                    <a:pt x="624890" y="901700"/>
                  </a:lnTo>
                  <a:lnTo>
                    <a:pt x="595960" y="939800"/>
                  </a:lnTo>
                  <a:lnTo>
                    <a:pt x="567626" y="977900"/>
                  </a:lnTo>
                  <a:lnTo>
                    <a:pt x="539877" y="1016000"/>
                  </a:lnTo>
                  <a:lnTo>
                    <a:pt x="512724" y="1041400"/>
                  </a:lnTo>
                  <a:lnTo>
                    <a:pt x="486194" y="1079500"/>
                  </a:lnTo>
                  <a:lnTo>
                    <a:pt x="460273" y="1117600"/>
                  </a:lnTo>
                  <a:lnTo>
                    <a:pt x="434975" y="1155700"/>
                  </a:lnTo>
                  <a:lnTo>
                    <a:pt x="410298" y="1193800"/>
                  </a:lnTo>
                  <a:lnTo>
                    <a:pt x="386283" y="1231900"/>
                  </a:lnTo>
                  <a:lnTo>
                    <a:pt x="362902" y="1270000"/>
                  </a:lnTo>
                  <a:lnTo>
                    <a:pt x="340169" y="1308100"/>
                  </a:lnTo>
                  <a:lnTo>
                    <a:pt x="318109" y="1346200"/>
                  </a:lnTo>
                  <a:lnTo>
                    <a:pt x="296722" y="1397000"/>
                  </a:lnTo>
                  <a:lnTo>
                    <a:pt x="275996" y="1435100"/>
                  </a:lnTo>
                  <a:lnTo>
                    <a:pt x="255968" y="1473200"/>
                  </a:lnTo>
                  <a:lnTo>
                    <a:pt x="236626" y="1511300"/>
                  </a:lnTo>
                  <a:lnTo>
                    <a:pt x="217995" y="1549400"/>
                  </a:lnTo>
                  <a:lnTo>
                    <a:pt x="200063" y="1600200"/>
                  </a:lnTo>
                  <a:lnTo>
                    <a:pt x="182841" y="1638300"/>
                  </a:lnTo>
                  <a:lnTo>
                    <a:pt x="166357" y="1676400"/>
                  </a:lnTo>
                  <a:lnTo>
                    <a:pt x="150596" y="1727200"/>
                  </a:lnTo>
                  <a:lnTo>
                    <a:pt x="135572" y="1765300"/>
                  </a:lnTo>
                  <a:lnTo>
                    <a:pt x="121285" y="1816100"/>
                  </a:lnTo>
                  <a:lnTo>
                    <a:pt x="107759" y="1854200"/>
                  </a:lnTo>
                  <a:lnTo>
                    <a:pt x="94996" y="1905000"/>
                  </a:lnTo>
                  <a:lnTo>
                    <a:pt x="83007" y="1943100"/>
                  </a:lnTo>
                  <a:lnTo>
                    <a:pt x="71780" y="1993900"/>
                  </a:lnTo>
                  <a:lnTo>
                    <a:pt x="61341" y="2032000"/>
                  </a:lnTo>
                  <a:lnTo>
                    <a:pt x="51701" y="2082800"/>
                  </a:lnTo>
                  <a:lnTo>
                    <a:pt x="42849" y="2120900"/>
                  </a:lnTo>
                  <a:lnTo>
                    <a:pt x="34810" y="2171700"/>
                  </a:lnTo>
                  <a:lnTo>
                    <a:pt x="27584" y="2222500"/>
                  </a:lnTo>
                  <a:lnTo>
                    <a:pt x="21183" y="2260600"/>
                  </a:lnTo>
                  <a:lnTo>
                    <a:pt x="15608" y="2311400"/>
                  </a:lnTo>
                  <a:lnTo>
                    <a:pt x="10871" y="2362200"/>
                  </a:lnTo>
                  <a:lnTo>
                    <a:pt x="6972" y="2400300"/>
                  </a:lnTo>
                  <a:lnTo>
                    <a:pt x="3937" y="2451100"/>
                  </a:lnTo>
                  <a:lnTo>
                    <a:pt x="1752" y="2501900"/>
                  </a:lnTo>
                  <a:lnTo>
                    <a:pt x="431" y="2552700"/>
                  </a:lnTo>
                  <a:lnTo>
                    <a:pt x="0" y="2603500"/>
                  </a:lnTo>
                  <a:lnTo>
                    <a:pt x="431" y="2641600"/>
                  </a:lnTo>
                  <a:lnTo>
                    <a:pt x="1752" y="2692400"/>
                  </a:lnTo>
                  <a:lnTo>
                    <a:pt x="3937" y="2743200"/>
                  </a:lnTo>
                  <a:lnTo>
                    <a:pt x="6972" y="2794000"/>
                  </a:lnTo>
                  <a:lnTo>
                    <a:pt x="10871" y="2832100"/>
                  </a:lnTo>
                  <a:lnTo>
                    <a:pt x="15608" y="2882900"/>
                  </a:lnTo>
                  <a:lnTo>
                    <a:pt x="21183" y="2933700"/>
                  </a:lnTo>
                  <a:lnTo>
                    <a:pt x="27584" y="2984500"/>
                  </a:lnTo>
                  <a:lnTo>
                    <a:pt x="34810" y="3022600"/>
                  </a:lnTo>
                  <a:lnTo>
                    <a:pt x="42849" y="3073400"/>
                  </a:lnTo>
                  <a:lnTo>
                    <a:pt x="51701" y="3111500"/>
                  </a:lnTo>
                  <a:lnTo>
                    <a:pt x="61341" y="3162300"/>
                  </a:lnTo>
                  <a:lnTo>
                    <a:pt x="71780" y="3213100"/>
                  </a:lnTo>
                  <a:lnTo>
                    <a:pt x="83007" y="3251200"/>
                  </a:lnTo>
                  <a:lnTo>
                    <a:pt x="94996" y="3302000"/>
                  </a:lnTo>
                  <a:lnTo>
                    <a:pt x="107759" y="3340100"/>
                  </a:lnTo>
                  <a:lnTo>
                    <a:pt x="121285" y="3390900"/>
                  </a:lnTo>
                  <a:lnTo>
                    <a:pt x="135572" y="3429000"/>
                  </a:lnTo>
                  <a:lnTo>
                    <a:pt x="150596" y="3467100"/>
                  </a:lnTo>
                  <a:lnTo>
                    <a:pt x="166357" y="3517900"/>
                  </a:lnTo>
                  <a:lnTo>
                    <a:pt x="182841" y="3556000"/>
                  </a:lnTo>
                  <a:lnTo>
                    <a:pt x="200063" y="3606800"/>
                  </a:lnTo>
                  <a:lnTo>
                    <a:pt x="217995" y="3644900"/>
                  </a:lnTo>
                  <a:lnTo>
                    <a:pt x="236626" y="3683000"/>
                  </a:lnTo>
                  <a:lnTo>
                    <a:pt x="255968" y="3721100"/>
                  </a:lnTo>
                  <a:lnTo>
                    <a:pt x="275996" y="3771900"/>
                  </a:lnTo>
                  <a:lnTo>
                    <a:pt x="296722" y="3810000"/>
                  </a:lnTo>
                  <a:lnTo>
                    <a:pt x="318109" y="3848100"/>
                  </a:lnTo>
                  <a:lnTo>
                    <a:pt x="340169" y="3886200"/>
                  </a:lnTo>
                  <a:lnTo>
                    <a:pt x="362902" y="3924300"/>
                  </a:lnTo>
                  <a:lnTo>
                    <a:pt x="386283" y="3962400"/>
                  </a:lnTo>
                  <a:lnTo>
                    <a:pt x="410298" y="4000500"/>
                  </a:lnTo>
                  <a:lnTo>
                    <a:pt x="434975" y="4038600"/>
                  </a:lnTo>
                  <a:lnTo>
                    <a:pt x="460273" y="4076700"/>
                  </a:lnTo>
                  <a:lnTo>
                    <a:pt x="486194" y="4114800"/>
                  </a:lnTo>
                  <a:lnTo>
                    <a:pt x="512724" y="4152900"/>
                  </a:lnTo>
                  <a:lnTo>
                    <a:pt x="539877" y="4191000"/>
                  </a:lnTo>
                  <a:lnTo>
                    <a:pt x="567626" y="4216400"/>
                  </a:lnTo>
                  <a:lnTo>
                    <a:pt x="595960" y="4254500"/>
                  </a:lnTo>
                  <a:lnTo>
                    <a:pt x="624890" y="4292600"/>
                  </a:lnTo>
                  <a:lnTo>
                    <a:pt x="654392" y="4318000"/>
                  </a:lnTo>
                  <a:lnTo>
                    <a:pt x="684479" y="4356100"/>
                  </a:lnTo>
                  <a:lnTo>
                    <a:pt x="715111" y="4394200"/>
                  </a:lnTo>
                  <a:lnTo>
                    <a:pt x="746315" y="4419600"/>
                  </a:lnTo>
                  <a:lnTo>
                    <a:pt x="778052" y="4457700"/>
                  </a:lnTo>
                  <a:lnTo>
                    <a:pt x="810336" y="4483100"/>
                  </a:lnTo>
                  <a:lnTo>
                    <a:pt x="843153" y="4521200"/>
                  </a:lnTo>
                  <a:lnTo>
                    <a:pt x="876503" y="4546600"/>
                  </a:lnTo>
                  <a:lnTo>
                    <a:pt x="910361" y="4572000"/>
                  </a:lnTo>
                  <a:lnTo>
                    <a:pt x="944727" y="4610100"/>
                  </a:lnTo>
                  <a:lnTo>
                    <a:pt x="979601" y="4635500"/>
                  </a:lnTo>
                  <a:lnTo>
                    <a:pt x="1014971" y="4660900"/>
                  </a:lnTo>
                  <a:lnTo>
                    <a:pt x="1087158" y="4711700"/>
                  </a:lnTo>
                  <a:lnTo>
                    <a:pt x="1161237" y="4762500"/>
                  </a:lnTo>
                  <a:lnTo>
                    <a:pt x="1237145" y="4813300"/>
                  </a:lnTo>
                  <a:lnTo>
                    <a:pt x="1314818" y="4864100"/>
                  </a:lnTo>
                  <a:lnTo>
                    <a:pt x="1354302" y="4876800"/>
                  </a:lnTo>
                  <a:lnTo>
                    <a:pt x="1434503" y="4927600"/>
                  </a:lnTo>
                  <a:lnTo>
                    <a:pt x="1475219" y="4940300"/>
                  </a:lnTo>
                  <a:lnTo>
                    <a:pt x="1516329" y="4965700"/>
                  </a:lnTo>
                  <a:lnTo>
                    <a:pt x="1557832" y="4978400"/>
                  </a:lnTo>
                  <a:lnTo>
                    <a:pt x="1599704" y="5003800"/>
                  </a:lnTo>
                  <a:lnTo>
                    <a:pt x="1684578" y="5029200"/>
                  </a:lnTo>
                  <a:lnTo>
                    <a:pt x="1727555" y="5054600"/>
                  </a:lnTo>
                  <a:lnTo>
                    <a:pt x="2037778" y="5143500"/>
                  </a:lnTo>
                  <a:lnTo>
                    <a:pt x="2083346" y="5143500"/>
                  </a:lnTo>
                  <a:lnTo>
                    <a:pt x="2175345" y="5168900"/>
                  </a:lnTo>
                  <a:lnTo>
                    <a:pt x="2221750" y="5168900"/>
                  </a:lnTo>
                  <a:lnTo>
                    <a:pt x="2268436" y="5181600"/>
                  </a:lnTo>
                  <a:lnTo>
                    <a:pt x="2315375" y="5181600"/>
                  </a:lnTo>
                  <a:lnTo>
                    <a:pt x="2362568" y="5194300"/>
                  </a:lnTo>
                  <a:lnTo>
                    <a:pt x="2841498" y="5194300"/>
                  </a:lnTo>
                  <a:lnTo>
                    <a:pt x="2888691" y="5181600"/>
                  </a:lnTo>
                  <a:lnTo>
                    <a:pt x="2935630" y="5181600"/>
                  </a:lnTo>
                  <a:lnTo>
                    <a:pt x="2982315" y="5168900"/>
                  </a:lnTo>
                  <a:lnTo>
                    <a:pt x="3028721" y="5168900"/>
                  </a:lnTo>
                  <a:lnTo>
                    <a:pt x="3120720" y="5143500"/>
                  </a:lnTo>
                  <a:lnTo>
                    <a:pt x="3166287" y="5143500"/>
                  </a:lnTo>
                  <a:lnTo>
                    <a:pt x="3476510" y="5054600"/>
                  </a:lnTo>
                  <a:lnTo>
                    <a:pt x="3519487" y="5029200"/>
                  </a:lnTo>
                  <a:lnTo>
                    <a:pt x="3604349" y="5003800"/>
                  </a:lnTo>
                  <a:lnTo>
                    <a:pt x="3646233" y="4978400"/>
                  </a:lnTo>
                  <a:lnTo>
                    <a:pt x="3687737" y="4965700"/>
                  </a:lnTo>
                  <a:lnTo>
                    <a:pt x="3728847" y="4940300"/>
                  </a:lnTo>
                  <a:lnTo>
                    <a:pt x="3769550" y="4927600"/>
                  </a:lnTo>
                  <a:lnTo>
                    <a:pt x="3849763" y="4876800"/>
                  </a:lnTo>
                  <a:lnTo>
                    <a:pt x="3889248" y="4864100"/>
                  </a:lnTo>
                  <a:lnTo>
                    <a:pt x="3966921" y="4813300"/>
                  </a:lnTo>
                  <a:lnTo>
                    <a:pt x="4042816" y="4762500"/>
                  </a:lnTo>
                  <a:lnTo>
                    <a:pt x="4116895" y="4711700"/>
                  </a:lnTo>
                  <a:lnTo>
                    <a:pt x="4189095" y="4660900"/>
                  </a:lnTo>
                  <a:lnTo>
                    <a:pt x="4224452" y="4635500"/>
                  </a:lnTo>
                  <a:lnTo>
                    <a:pt x="4259326" y="4610100"/>
                  </a:lnTo>
                  <a:lnTo>
                    <a:pt x="4293705" y="4572000"/>
                  </a:lnTo>
                  <a:lnTo>
                    <a:pt x="4327563" y="4546600"/>
                  </a:lnTo>
                  <a:lnTo>
                    <a:pt x="4360900" y="4521200"/>
                  </a:lnTo>
                  <a:lnTo>
                    <a:pt x="4393717" y="4483100"/>
                  </a:lnTo>
                  <a:lnTo>
                    <a:pt x="4426001" y="4457700"/>
                  </a:lnTo>
                  <a:lnTo>
                    <a:pt x="4457751" y="4419600"/>
                  </a:lnTo>
                  <a:lnTo>
                    <a:pt x="4488942" y="4394200"/>
                  </a:lnTo>
                  <a:lnTo>
                    <a:pt x="4519587" y="4356100"/>
                  </a:lnTo>
                  <a:lnTo>
                    <a:pt x="4549660" y="4318000"/>
                  </a:lnTo>
                  <a:lnTo>
                    <a:pt x="4579175" y="4292600"/>
                  </a:lnTo>
                  <a:lnTo>
                    <a:pt x="4608093" y="4254500"/>
                  </a:lnTo>
                  <a:lnTo>
                    <a:pt x="4636440" y="4216400"/>
                  </a:lnTo>
                  <a:lnTo>
                    <a:pt x="4664189" y="4191000"/>
                  </a:lnTo>
                  <a:lnTo>
                    <a:pt x="4691329" y="4152900"/>
                  </a:lnTo>
                  <a:lnTo>
                    <a:pt x="4717872" y="4114800"/>
                  </a:lnTo>
                  <a:lnTo>
                    <a:pt x="4743793" y="4076700"/>
                  </a:lnTo>
                  <a:lnTo>
                    <a:pt x="4769091" y="4038600"/>
                  </a:lnTo>
                  <a:lnTo>
                    <a:pt x="4793754" y="4000500"/>
                  </a:lnTo>
                  <a:lnTo>
                    <a:pt x="4817783" y="3962400"/>
                  </a:lnTo>
                  <a:lnTo>
                    <a:pt x="4841164" y="3924300"/>
                  </a:lnTo>
                  <a:lnTo>
                    <a:pt x="4863884" y="3886200"/>
                  </a:lnTo>
                  <a:lnTo>
                    <a:pt x="4885956" y="3848100"/>
                  </a:lnTo>
                  <a:lnTo>
                    <a:pt x="4907343" y="3810000"/>
                  </a:lnTo>
                  <a:lnTo>
                    <a:pt x="4928057" y="3771900"/>
                  </a:lnTo>
                  <a:lnTo>
                    <a:pt x="4948098" y="3721100"/>
                  </a:lnTo>
                  <a:lnTo>
                    <a:pt x="4967427" y="3683000"/>
                  </a:lnTo>
                  <a:lnTo>
                    <a:pt x="4986071" y="3644900"/>
                  </a:lnTo>
                  <a:lnTo>
                    <a:pt x="5004003" y="3606800"/>
                  </a:lnTo>
                  <a:lnTo>
                    <a:pt x="5021211" y="3556000"/>
                  </a:lnTo>
                  <a:lnTo>
                    <a:pt x="5037709" y="3517900"/>
                  </a:lnTo>
                  <a:lnTo>
                    <a:pt x="5053469" y="3467100"/>
                  </a:lnTo>
                  <a:lnTo>
                    <a:pt x="5068494" y="3429000"/>
                  </a:lnTo>
                  <a:lnTo>
                    <a:pt x="5082768" y="3390900"/>
                  </a:lnTo>
                  <a:lnTo>
                    <a:pt x="5096294" y="3340100"/>
                  </a:lnTo>
                  <a:lnTo>
                    <a:pt x="5109070" y="3302000"/>
                  </a:lnTo>
                  <a:lnTo>
                    <a:pt x="5121059" y="3251200"/>
                  </a:lnTo>
                  <a:lnTo>
                    <a:pt x="5132286" y="3213100"/>
                  </a:lnTo>
                  <a:lnTo>
                    <a:pt x="5142712" y="3162300"/>
                  </a:lnTo>
                  <a:lnTo>
                    <a:pt x="5152364" y="3111500"/>
                  </a:lnTo>
                  <a:lnTo>
                    <a:pt x="5161204" y="3073400"/>
                  </a:lnTo>
                  <a:lnTo>
                    <a:pt x="5169255" y="3022600"/>
                  </a:lnTo>
                  <a:lnTo>
                    <a:pt x="5176469" y="2984500"/>
                  </a:lnTo>
                  <a:lnTo>
                    <a:pt x="5182882" y="2933700"/>
                  </a:lnTo>
                  <a:lnTo>
                    <a:pt x="5188458" y="2882900"/>
                  </a:lnTo>
                  <a:lnTo>
                    <a:pt x="5193195" y="2832100"/>
                  </a:lnTo>
                  <a:lnTo>
                    <a:pt x="5197081" y="2794000"/>
                  </a:lnTo>
                  <a:lnTo>
                    <a:pt x="5200129" y="2743200"/>
                  </a:lnTo>
                  <a:lnTo>
                    <a:pt x="5202313" y="2692400"/>
                  </a:lnTo>
                  <a:lnTo>
                    <a:pt x="5203622" y="2641600"/>
                  </a:lnTo>
                  <a:lnTo>
                    <a:pt x="5204066" y="260350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02386" y="3457957"/>
              <a:ext cx="4809894" cy="48006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-1"/>
              <a:ext cx="5709285" cy="1918970"/>
            </a:xfrm>
            <a:custGeom>
              <a:avLst/>
              <a:gdLst/>
              <a:ahLst/>
              <a:cxnLst/>
              <a:rect l="l" t="t" r="r" b="b"/>
              <a:pathLst>
                <a:path w="5709285" h="1918970">
                  <a:moveTo>
                    <a:pt x="0" y="0"/>
                  </a:moveTo>
                  <a:lnTo>
                    <a:pt x="0" y="1918542"/>
                  </a:lnTo>
                  <a:lnTo>
                    <a:pt x="629815" y="1605186"/>
                  </a:lnTo>
                  <a:lnTo>
                    <a:pt x="3300752" y="961291"/>
                  </a:lnTo>
                  <a:lnTo>
                    <a:pt x="5211310" y="367599"/>
                  </a:lnTo>
                  <a:lnTo>
                    <a:pt x="57090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00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-1"/>
              <a:ext cx="4314190" cy="1711960"/>
            </a:xfrm>
            <a:custGeom>
              <a:avLst/>
              <a:gdLst/>
              <a:ahLst/>
              <a:cxnLst/>
              <a:rect l="l" t="t" r="r" b="b"/>
              <a:pathLst>
                <a:path w="4314190" h="1711960">
                  <a:moveTo>
                    <a:pt x="0" y="0"/>
                  </a:moveTo>
                  <a:lnTo>
                    <a:pt x="0" y="1711627"/>
                  </a:lnTo>
                  <a:lnTo>
                    <a:pt x="240197" y="1561590"/>
                  </a:lnTo>
                  <a:lnTo>
                    <a:pt x="2275280" y="919236"/>
                  </a:lnTo>
                  <a:lnTo>
                    <a:pt x="3808267" y="360976"/>
                  </a:lnTo>
                  <a:lnTo>
                    <a:pt x="4314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-1"/>
              <a:ext cx="3120390" cy="1567180"/>
            </a:xfrm>
            <a:custGeom>
              <a:avLst/>
              <a:gdLst/>
              <a:ahLst/>
              <a:cxnLst/>
              <a:rect l="l" t="t" r="r" b="b"/>
              <a:pathLst>
                <a:path w="3120390" h="1567180">
                  <a:moveTo>
                    <a:pt x="0" y="0"/>
                  </a:moveTo>
                  <a:lnTo>
                    <a:pt x="0" y="1567143"/>
                  </a:lnTo>
                  <a:lnTo>
                    <a:pt x="2609791" y="422874"/>
                  </a:lnTo>
                  <a:lnTo>
                    <a:pt x="31198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0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311402" y="8163355"/>
              <a:ext cx="5976620" cy="2124075"/>
            </a:xfrm>
            <a:custGeom>
              <a:avLst/>
              <a:gdLst/>
              <a:ahLst/>
              <a:cxnLst/>
              <a:rect l="l" t="t" r="r" b="b"/>
              <a:pathLst>
                <a:path w="5976620" h="2124075">
                  <a:moveTo>
                    <a:pt x="5976598" y="2123643"/>
                  </a:moveTo>
                  <a:lnTo>
                    <a:pt x="5976598" y="0"/>
                  </a:lnTo>
                  <a:lnTo>
                    <a:pt x="5029677" y="484572"/>
                  </a:lnTo>
                  <a:lnTo>
                    <a:pt x="2366199" y="1158653"/>
                  </a:lnTo>
                  <a:lnTo>
                    <a:pt x="462482" y="1773929"/>
                  </a:lnTo>
                  <a:lnTo>
                    <a:pt x="0" y="2123643"/>
                  </a:lnTo>
                  <a:lnTo>
                    <a:pt x="5976598" y="2123643"/>
                  </a:lnTo>
                  <a:close/>
                </a:path>
              </a:pathLst>
            </a:custGeom>
            <a:solidFill>
              <a:srgbClr val="8B00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685753" y="8330467"/>
              <a:ext cx="4602480" cy="1957070"/>
            </a:xfrm>
            <a:custGeom>
              <a:avLst/>
              <a:gdLst/>
              <a:ahLst/>
              <a:cxnLst/>
              <a:rect l="l" t="t" r="r" b="b"/>
              <a:pathLst>
                <a:path w="4602480" h="1957070">
                  <a:moveTo>
                    <a:pt x="4602247" y="1956531"/>
                  </a:moveTo>
                  <a:lnTo>
                    <a:pt x="4602247" y="0"/>
                  </a:lnTo>
                  <a:lnTo>
                    <a:pt x="4045414" y="356644"/>
                  </a:lnTo>
                  <a:lnTo>
                    <a:pt x="2017731" y="1021989"/>
                  </a:lnTo>
                  <a:lnTo>
                    <a:pt x="491160" y="1597561"/>
                  </a:lnTo>
                  <a:lnTo>
                    <a:pt x="0" y="1956531"/>
                  </a:lnTo>
                  <a:lnTo>
                    <a:pt x="4602247" y="1956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862530" y="8501442"/>
              <a:ext cx="3425825" cy="1785620"/>
            </a:xfrm>
            <a:custGeom>
              <a:avLst/>
              <a:gdLst/>
              <a:ahLst/>
              <a:cxnLst/>
              <a:rect l="l" t="t" r="r" b="b"/>
              <a:pathLst>
                <a:path w="3425825" h="1785620">
                  <a:moveTo>
                    <a:pt x="3425470" y="1785556"/>
                  </a:moveTo>
                  <a:lnTo>
                    <a:pt x="3425470" y="0"/>
                  </a:lnTo>
                  <a:lnTo>
                    <a:pt x="3332641" y="76121"/>
                  </a:lnTo>
                  <a:lnTo>
                    <a:pt x="512082" y="1351128"/>
                  </a:lnTo>
                  <a:lnTo>
                    <a:pt x="0" y="1785556"/>
                  </a:lnTo>
                  <a:lnTo>
                    <a:pt x="3425470" y="1785556"/>
                  </a:lnTo>
                  <a:close/>
                </a:path>
              </a:pathLst>
            </a:custGeom>
            <a:solidFill>
              <a:srgbClr val="5D001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4344" y="6811445"/>
              <a:ext cx="689983" cy="49112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2410" y="1777499"/>
              <a:ext cx="689983" cy="49112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402" y="1461028"/>
              <a:ext cx="1257299" cy="124777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8867" y="1562317"/>
              <a:ext cx="981074" cy="1152524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16000" y="3124867"/>
            <a:ext cx="10528935" cy="118110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900" b="0">
                <a:solidFill>
                  <a:srgbClr val="FFFFFF"/>
                </a:solidFill>
                <a:latin typeface="Montserrat"/>
                <a:cs typeface="Montserrat"/>
              </a:rPr>
              <a:t>GURU</a:t>
            </a:r>
            <a:r>
              <a:rPr dirty="0" sz="2900" spc="-15" b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b="0">
                <a:solidFill>
                  <a:srgbClr val="FFFFFF"/>
                </a:solidFill>
                <a:latin typeface="Montserrat"/>
                <a:cs typeface="Montserrat"/>
              </a:rPr>
              <a:t>KUNCI</a:t>
            </a:r>
            <a:r>
              <a:rPr dirty="0" sz="2900" spc="-15" b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spc="-25" b="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endParaRPr sz="29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4550" spc="100">
                <a:solidFill>
                  <a:srgbClr val="FFFFFF"/>
                </a:solidFill>
              </a:rPr>
              <a:t>PILAR</a:t>
            </a:r>
            <a:r>
              <a:rPr dirty="0" sz="4550" spc="105">
                <a:solidFill>
                  <a:srgbClr val="FFFFFF"/>
                </a:solidFill>
              </a:rPr>
              <a:t> </a:t>
            </a:r>
            <a:r>
              <a:rPr dirty="0" sz="4550" spc="90">
                <a:solidFill>
                  <a:srgbClr val="FFFFFF"/>
                </a:solidFill>
              </a:rPr>
              <a:t>KEBERHASILAN</a:t>
            </a:r>
            <a:r>
              <a:rPr dirty="0" sz="4550" spc="100">
                <a:solidFill>
                  <a:srgbClr val="FFFFFF"/>
                </a:solidFill>
              </a:rPr>
              <a:t> </a:t>
            </a:r>
            <a:r>
              <a:rPr dirty="0" sz="4550" spc="80">
                <a:solidFill>
                  <a:srgbClr val="FFFFFF"/>
                </a:solidFill>
              </a:rPr>
              <a:t>LEMDIKLAT</a:t>
            </a:r>
            <a:endParaRPr sz="4550"/>
          </a:p>
        </p:txBody>
      </p:sp>
      <p:sp>
        <p:nvSpPr>
          <p:cNvPr id="19" name="object 19" descr=""/>
          <p:cNvSpPr txBox="1"/>
          <p:nvPr/>
        </p:nvSpPr>
        <p:spPr>
          <a:xfrm>
            <a:off x="1016000" y="4385033"/>
            <a:ext cx="1903095" cy="720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550" spc="85" b="1">
                <a:solidFill>
                  <a:srgbClr val="FFFFFF"/>
                </a:solidFill>
                <a:latin typeface="Montserrat"/>
                <a:cs typeface="Montserrat"/>
              </a:rPr>
              <a:t>POLRI</a:t>
            </a:r>
            <a:endParaRPr sz="4550">
              <a:latin typeface="Montserrat"/>
              <a:cs typeface="Montserra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36479" y="5786164"/>
            <a:ext cx="835025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b="1">
                <a:solidFill>
                  <a:srgbClr val="8B0018"/>
                </a:solidFill>
                <a:latin typeface="Montserrat"/>
                <a:cs typeface="Montserrat"/>
              </a:rPr>
              <a:t>Prof.</a:t>
            </a:r>
            <a:r>
              <a:rPr dirty="0" sz="2800" spc="120" b="1">
                <a:solidFill>
                  <a:srgbClr val="8B0018"/>
                </a:solidFill>
                <a:latin typeface="Montserrat"/>
                <a:cs typeface="Montserrat"/>
              </a:rPr>
              <a:t> </a:t>
            </a:r>
            <a:r>
              <a:rPr dirty="0" sz="2800" b="1">
                <a:solidFill>
                  <a:srgbClr val="8B0018"/>
                </a:solidFill>
                <a:latin typeface="Montserrat"/>
                <a:cs typeface="Montserrat"/>
              </a:rPr>
              <a:t>Dr.</a:t>
            </a:r>
            <a:r>
              <a:rPr dirty="0" sz="2800" spc="125" b="1">
                <a:solidFill>
                  <a:srgbClr val="8B0018"/>
                </a:solidFill>
                <a:latin typeface="Montserrat"/>
                <a:cs typeface="Montserrat"/>
              </a:rPr>
              <a:t> </a:t>
            </a:r>
            <a:r>
              <a:rPr dirty="0" sz="2800" spc="55" b="1">
                <a:solidFill>
                  <a:srgbClr val="8B0018"/>
                </a:solidFill>
                <a:latin typeface="Montserrat"/>
                <a:cs typeface="Montserrat"/>
              </a:rPr>
              <a:t>CHRYSHNANDA</a:t>
            </a:r>
            <a:r>
              <a:rPr dirty="0" sz="2800" spc="120" b="1">
                <a:solidFill>
                  <a:srgbClr val="8B0018"/>
                </a:solidFill>
                <a:latin typeface="Montserrat"/>
                <a:cs typeface="Montserrat"/>
              </a:rPr>
              <a:t> </a:t>
            </a:r>
            <a:r>
              <a:rPr dirty="0" sz="2800" spc="70" b="1">
                <a:solidFill>
                  <a:srgbClr val="8B0018"/>
                </a:solidFill>
                <a:latin typeface="Montserrat"/>
                <a:cs typeface="Montserrat"/>
              </a:rPr>
              <a:t>DWILAKSANA,</a:t>
            </a:r>
            <a:r>
              <a:rPr dirty="0" sz="2800" spc="125" b="1">
                <a:solidFill>
                  <a:srgbClr val="8B0018"/>
                </a:solidFill>
                <a:latin typeface="Montserrat"/>
                <a:cs typeface="Montserrat"/>
              </a:rPr>
              <a:t> </a:t>
            </a:r>
            <a:r>
              <a:rPr dirty="0" sz="2800" spc="-20" b="1">
                <a:solidFill>
                  <a:srgbClr val="8B0018"/>
                </a:solidFill>
                <a:latin typeface="Montserrat"/>
                <a:cs typeface="Montserrat"/>
              </a:rPr>
              <a:t>M.Si</a:t>
            </a:r>
            <a:endParaRPr sz="2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9717"/>
              <a:ext cx="14629777" cy="732918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6939" y="0"/>
              <a:ext cx="9341060" cy="669444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28687" y="2993656"/>
              <a:ext cx="17259300" cy="7293609"/>
            </a:xfrm>
            <a:custGeom>
              <a:avLst/>
              <a:gdLst/>
              <a:ahLst/>
              <a:cxnLst/>
              <a:rect l="l" t="t" r="r" b="b"/>
              <a:pathLst>
                <a:path w="17259300" h="7293609">
                  <a:moveTo>
                    <a:pt x="10080904" y="6035484"/>
                  </a:moveTo>
                  <a:lnTo>
                    <a:pt x="10077323" y="5990183"/>
                  </a:lnTo>
                  <a:lnTo>
                    <a:pt x="10066769" y="5946406"/>
                  </a:lnTo>
                  <a:lnTo>
                    <a:pt x="10049599" y="5904928"/>
                  </a:lnTo>
                  <a:lnTo>
                    <a:pt x="10026091" y="5866523"/>
                  </a:lnTo>
                  <a:lnTo>
                    <a:pt x="9996602" y="5831954"/>
                  </a:lnTo>
                  <a:lnTo>
                    <a:pt x="9962032" y="5802452"/>
                  </a:lnTo>
                  <a:lnTo>
                    <a:pt x="9923615" y="5778957"/>
                  </a:lnTo>
                  <a:lnTo>
                    <a:pt x="9882137" y="5761774"/>
                  </a:lnTo>
                  <a:lnTo>
                    <a:pt x="9838360" y="5751233"/>
                  </a:lnTo>
                  <a:lnTo>
                    <a:pt x="9793059" y="5747639"/>
                  </a:lnTo>
                  <a:lnTo>
                    <a:pt x="287845" y="5747639"/>
                  </a:lnTo>
                  <a:lnTo>
                    <a:pt x="242544" y="5751233"/>
                  </a:lnTo>
                  <a:lnTo>
                    <a:pt x="198767" y="5761774"/>
                  </a:lnTo>
                  <a:lnTo>
                    <a:pt x="157289" y="5778957"/>
                  </a:lnTo>
                  <a:lnTo>
                    <a:pt x="118884" y="5802452"/>
                  </a:lnTo>
                  <a:lnTo>
                    <a:pt x="84315" y="5831954"/>
                  </a:lnTo>
                  <a:lnTo>
                    <a:pt x="54813" y="5866523"/>
                  </a:lnTo>
                  <a:lnTo>
                    <a:pt x="31318" y="5904928"/>
                  </a:lnTo>
                  <a:lnTo>
                    <a:pt x="14135" y="5946406"/>
                  </a:lnTo>
                  <a:lnTo>
                    <a:pt x="3594" y="5990183"/>
                  </a:lnTo>
                  <a:lnTo>
                    <a:pt x="0" y="6035484"/>
                  </a:lnTo>
                  <a:lnTo>
                    <a:pt x="3594" y="6080785"/>
                  </a:lnTo>
                  <a:lnTo>
                    <a:pt x="14135" y="6124562"/>
                  </a:lnTo>
                  <a:lnTo>
                    <a:pt x="31318" y="6166040"/>
                  </a:lnTo>
                  <a:lnTo>
                    <a:pt x="54813" y="6204458"/>
                  </a:lnTo>
                  <a:lnTo>
                    <a:pt x="84315" y="6239014"/>
                  </a:lnTo>
                  <a:lnTo>
                    <a:pt x="118884" y="6268517"/>
                  </a:lnTo>
                  <a:lnTo>
                    <a:pt x="157289" y="6292012"/>
                  </a:lnTo>
                  <a:lnTo>
                    <a:pt x="198767" y="6309195"/>
                  </a:lnTo>
                  <a:lnTo>
                    <a:pt x="242544" y="6319736"/>
                  </a:lnTo>
                  <a:lnTo>
                    <a:pt x="287845" y="6323330"/>
                  </a:lnTo>
                  <a:lnTo>
                    <a:pt x="9793059" y="6323330"/>
                  </a:lnTo>
                  <a:lnTo>
                    <a:pt x="9838360" y="6319736"/>
                  </a:lnTo>
                  <a:lnTo>
                    <a:pt x="9882137" y="6309195"/>
                  </a:lnTo>
                  <a:lnTo>
                    <a:pt x="9923615" y="6292012"/>
                  </a:lnTo>
                  <a:lnTo>
                    <a:pt x="9962032" y="6268517"/>
                  </a:lnTo>
                  <a:lnTo>
                    <a:pt x="9996602" y="6239014"/>
                  </a:lnTo>
                  <a:lnTo>
                    <a:pt x="10026091" y="6204458"/>
                  </a:lnTo>
                  <a:lnTo>
                    <a:pt x="10049599" y="6166040"/>
                  </a:lnTo>
                  <a:lnTo>
                    <a:pt x="10066769" y="6124562"/>
                  </a:lnTo>
                  <a:lnTo>
                    <a:pt x="10077323" y="6080785"/>
                  </a:lnTo>
                  <a:lnTo>
                    <a:pt x="10080904" y="6035484"/>
                  </a:lnTo>
                  <a:close/>
                </a:path>
                <a:path w="17259300" h="7293609">
                  <a:moveTo>
                    <a:pt x="17259300" y="3254603"/>
                  </a:moveTo>
                  <a:lnTo>
                    <a:pt x="15343569" y="1003300"/>
                  </a:lnTo>
                  <a:lnTo>
                    <a:pt x="15310549" y="965200"/>
                  </a:lnTo>
                  <a:lnTo>
                    <a:pt x="15276957" y="927100"/>
                  </a:lnTo>
                  <a:lnTo>
                    <a:pt x="15242807" y="889000"/>
                  </a:lnTo>
                  <a:lnTo>
                    <a:pt x="15208123" y="863600"/>
                  </a:lnTo>
                  <a:lnTo>
                    <a:pt x="15172893" y="825500"/>
                  </a:lnTo>
                  <a:lnTo>
                    <a:pt x="15137130" y="787400"/>
                  </a:lnTo>
                  <a:lnTo>
                    <a:pt x="15100846" y="762000"/>
                  </a:lnTo>
                  <a:lnTo>
                    <a:pt x="15064067" y="723900"/>
                  </a:lnTo>
                  <a:lnTo>
                    <a:pt x="15026780" y="685800"/>
                  </a:lnTo>
                  <a:lnTo>
                    <a:pt x="14950732" y="635000"/>
                  </a:lnTo>
                  <a:lnTo>
                    <a:pt x="14911997" y="596900"/>
                  </a:lnTo>
                  <a:lnTo>
                    <a:pt x="14833130" y="546100"/>
                  </a:lnTo>
                  <a:lnTo>
                    <a:pt x="14793036" y="520700"/>
                  </a:lnTo>
                  <a:lnTo>
                    <a:pt x="14752485" y="482600"/>
                  </a:lnTo>
                  <a:lnTo>
                    <a:pt x="14628343" y="406400"/>
                  </a:lnTo>
                  <a:lnTo>
                    <a:pt x="14586141" y="381000"/>
                  </a:lnTo>
                  <a:lnTo>
                    <a:pt x="14543545" y="368300"/>
                  </a:lnTo>
                  <a:lnTo>
                    <a:pt x="14413522" y="292100"/>
                  </a:lnTo>
                  <a:lnTo>
                    <a:pt x="14369453" y="279400"/>
                  </a:lnTo>
                  <a:lnTo>
                    <a:pt x="14325054" y="254000"/>
                  </a:lnTo>
                  <a:lnTo>
                    <a:pt x="14280299" y="241300"/>
                  </a:lnTo>
                  <a:lnTo>
                    <a:pt x="14235227" y="215900"/>
                  </a:lnTo>
                  <a:lnTo>
                    <a:pt x="14189837" y="203200"/>
                  </a:lnTo>
                  <a:lnTo>
                    <a:pt x="14144130" y="177800"/>
                  </a:lnTo>
                  <a:lnTo>
                    <a:pt x="13672122" y="50800"/>
                  </a:lnTo>
                  <a:lnTo>
                    <a:pt x="13623620" y="50800"/>
                  </a:lnTo>
                  <a:lnTo>
                    <a:pt x="13526034" y="25400"/>
                  </a:lnTo>
                  <a:lnTo>
                    <a:pt x="13427710" y="25400"/>
                  </a:lnTo>
                  <a:lnTo>
                    <a:pt x="13378307" y="12700"/>
                  </a:lnTo>
                  <a:lnTo>
                    <a:pt x="13229971" y="12700"/>
                  </a:lnTo>
                  <a:lnTo>
                    <a:pt x="13180619" y="0"/>
                  </a:lnTo>
                  <a:lnTo>
                    <a:pt x="13082080" y="0"/>
                  </a:lnTo>
                  <a:lnTo>
                    <a:pt x="13032918" y="12700"/>
                  </a:lnTo>
                  <a:lnTo>
                    <a:pt x="12886004" y="12700"/>
                  </a:lnTo>
                  <a:lnTo>
                    <a:pt x="12837249" y="25400"/>
                  </a:lnTo>
                  <a:lnTo>
                    <a:pt x="12788621" y="25400"/>
                  </a:lnTo>
                  <a:lnTo>
                    <a:pt x="12740132" y="38100"/>
                  </a:lnTo>
                  <a:lnTo>
                    <a:pt x="12691783" y="38100"/>
                  </a:lnTo>
                  <a:lnTo>
                    <a:pt x="12643599" y="50800"/>
                  </a:lnTo>
                  <a:lnTo>
                    <a:pt x="12595581" y="50800"/>
                  </a:lnTo>
                  <a:lnTo>
                    <a:pt x="12172391" y="165100"/>
                  </a:lnTo>
                  <a:lnTo>
                    <a:pt x="12126557" y="190500"/>
                  </a:lnTo>
                  <a:lnTo>
                    <a:pt x="12081002" y="203200"/>
                  </a:lnTo>
                  <a:lnTo>
                    <a:pt x="12035714" y="228600"/>
                  </a:lnTo>
                  <a:lnTo>
                    <a:pt x="11990730" y="241300"/>
                  </a:lnTo>
                  <a:lnTo>
                    <a:pt x="11946039" y="266700"/>
                  </a:lnTo>
                  <a:lnTo>
                    <a:pt x="11901665" y="279400"/>
                  </a:lnTo>
                  <a:lnTo>
                    <a:pt x="11857609" y="304800"/>
                  </a:lnTo>
                  <a:lnTo>
                    <a:pt x="11813883" y="317500"/>
                  </a:lnTo>
                  <a:lnTo>
                    <a:pt x="11684800" y="393700"/>
                  </a:lnTo>
                  <a:lnTo>
                    <a:pt x="11559045" y="469900"/>
                  </a:lnTo>
                  <a:lnTo>
                    <a:pt x="11482197" y="517842"/>
                  </a:lnTo>
                  <a:lnTo>
                    <a:pt x="11455425" y="534543"/>
                  </a:lnTo>
                  <a:lnTo>
                    <a:pt x="11436896" y="546100"/>
                  </a:lnTo>
                  <a:lnTo>
                    <a:pt x="11397018" y="584200"/>
                  </a:lnTo>
                  <a:lnTo>
                    <a:pt x="11374412" y="598843"/>
                  </a:lnTo>
                  <a:lnTo>
                    <a:pt x="11344974" y="617918"/>
                  </a:lnTo>
                  <a:lnTo>
                    <a:pt x="11318596" y="635000"/>
                  </a:lnTo>
                  <a:lnTo>
                    <a:pt x="11280064" y="673100"/>
                  </a:lnTo>
                  <a:lnTo>
                    <a:pt x="11242002" y="698500"/>
                  </a:lnTo>
                  <a:lnTo>
                    <a:pt x="11167580" y="774700"/>
                  </a:lnTo>
                  <a:lnTo>
                    <a:pt x="11131296" y="800100"/>
                  </a:lnTo>
                  <a:lnTo>
                    <a:pt x="11060608" y="876300"/>
                  </a:lnTo>
                  <a:lnTo>
                    <a:pt x="11026204" y="901700"/>
                  </a:lnTo>
                  <a:lnTo>
                    <a:pt x="10959325" y="977900"/>
                  </a:lnTo>
                  <a:lnTo>
                    <a:pt x="10926851" y="1016000"/>
                  </a:lnTo>
                  <a:lnTo>
                    <a:pt x="10895025" y="1054100"/>
                  </a:lnTo>
                  <a:lnTo>
                    <a:pt x="10863859" y="1092200"/>
                  </a:lnTo>
                  <a:lnTo>
                    <a:pt x="10833354" y="1130300"/>
                  </a:lnTo>
                  <a:lnTo>
                    <a:pt x="10803522" y="1168400"/>
                  </a:lnTo>
                  <a:lnTo>
                    <a:pt x="10774350" y="1206500"/>
                  </a:lnTo>
                  <a:lnTo>
                    <a:pt x="10745864" y="1244600"/>
                  </a:lnTo>
                  <a:lnTo>
                    <a:pt x="10718051" y="1282700"/>
                  </a:lnTo>
                  <a:lnTo>
                    <a:pt x="10690924" y="1333500"/>
                  </a:lnTo>
                  <a:lnTo>
                    <a:pt x="10664482" y="1371600"/>
                  </a:lnTo>
                  <a:lnTo>
                    <a:pt x="10638739" y="1409700"/>
                  </a:lnTo>
                  <a:lnTo>
                    <a:pt x="10613682" y="1447800"/>
                  </a:lnTo>
                  <a:lnTo>
                    <a:pt x="10589336" y="1498600"/>
                  </a:lnTo>
                  <a:lnTo>
                    <a:pt x="10565702" y="1536700"/>
                  </a:lnTo>
                  <a:lnTo>
                    <a:pt x="10542778" y="1574800"/>
                  </a:lnTo>
                  <a:lnTo>
                    <a:pt x="10520578" y="1625600"/>
                  </a:lnTo>
                  <a:lnTo>
                    <a:pt x="10499090" y="1663700"/>
                  </a:lnTo>
                  <a:lnTo>
                    <a:pt x="10478338" y="1714500"/>
                  </a:lnTo>
                  <a:lnTo>
                    <a:pt x="10458310" y="1752600"/>
                  </a:lnTo>
                  <a:lnTo>
                    <a:pt x="10439019" y="1803400"/>
                  </a:lnTo>
                  <a:lnTo>
                    <a:pt x="10420464" y="1841500"/>
                  </a:lnTo>
                  <a:lnTo>
                    <a:pt x="10402659" y="1892300"/>
                  </a:lnTo>
                  <a:lnTo>
                    <a:pt x="10385603" y="1930400"/>
                  </a:lnTo>
                  <a:lnTo>
                    <a:pt x="10369309" y="1981200"/>
                  </a:lnTo>
                  <a:lnTo>
                    <a:pt x="10353764" y="2032000"/>
                  </a:lnTo>
                  <a:lnTo>
                    <a:pt x="10338981" y="2070100"/>
                  </a:lnTo>
                  <a:lnTo>
                    <a:pt x="10324973" y="2120900"/>
                  </a:lnTo>
                  <a:lnTo>
                    <a:pt x="10311740" y="2171700"/>
                  </a:lnTo>
                  <a:lnTo>
                    <a:pt x="10299281" y="2222500"/>
                  </a:lnTo>
                  <a:lnTo>
                    <a:pt x="10287610" y="2260600"/>
                  </a:lnTo>
                  <a:lnTo>
                    <a:pt x="10276726" y="2311400"/>
                  </a:lnTo>
                  <a:lnTo>
                    <a:pt x="10266629" y="2362200"/>
                  </a:lnTo>
                  <a:lnTo>
                    <a:pt x="10257333" y="2413000"/>
                  </a:lnTo>
                  <a:lnTo>
                    <a:pt x="10248836" y="2451100"/>
                  </a:lnTo>
                  <a:lnTo>
                    <a:pt x="10241140" y="2501900"/>
                  </a:lnTo>
                  <a:lnTo>
                    <a:pt x="10234270" y="2552700"/>
                  </a:lnTo>
                  <a:lnTo>
                    <a:pt x="10228199" y="2603500"/>
                  </a:lnTo>
                  <a:lnTo>
                    <a:pt x="10222954" y="2654300"/>
                  </a:lnTo>
                  <a:lnTo>
                    <a:pt x="10218534" y="2705100"/>
                  </a:lnTo>
                  <a:lnTo>
                    <a:pt x="10214953" y="2755900"/>
                  </a:lnTo>
                  <a:lnTo>
                    <a:pt x="10210305" y="2844800"/>
                  </a:lnTo>
                  <a:lnTo>
                    <a:pt x="10209238" y="2895600"/>
                  </a:lnTo>
                  <a:lnTo>
                    <a:pt x="10208997" y="2946400"/>
                  </a:lnTo>
                  <a:lnTo>
                    <a:pt x="10209581" y="2997200"/>
                  </a:lnTo>
                  <a:lnTo>
                    <a:pt x="10210990" y="3048000"/>
                  </a:lnTo>
                  <a:lnTo>
                    <a:pt x="10213226" y="3098800"/>
                  </a:lnTo>
                  <a:lnTo>
                    <a:pt x="10216274" y="3149600"/>
                  </a:lnTo>
                  <a:lnTo>
                    <a:pt x="10220134" y="3200400"/>
                  </a:lnTo>
                  <a:lnTo>
                    <a:pt x="10224821" y="3238500"/>
                  </a:lnTo>
                  <a:lnTo>
                    <a:pt x="10230307" y="3289300"/>
                  </a:lnTo>
                  <a:lnTo>
                    <a:pt x="10236594" y="3340100"/>
                  </a:lnTo>
                  <a:lnTo>
                    <a:pt x="10243693" y="3390900"/>
                  </a:lnTo>
                  <a:lnTo>
                    <a:pt x="10251592" y="3441700"/>
                  </a:lnTo>
                  <a:lnTo>
                    <a:pt x="10260279" y="3479800"/>
                  </a:lnTo>
                  <a:lnTo>
                    <a:pt x="10269766" y="3530600"/>
                  </a:lnTo>
                  <a:lnTo>
                    <a:pt x="10280040" y="3581400"/>
                  </a:lnTo>
                  <a:lnTo>
                    <a:pt x="10291102" y="3632200"/>
                  </a:lnTo>
                  <a:lnTo>
                    <a:pt x="10302938" y="3670300"/>
                  </a:lnTo>
                  <a:lnTo>
                    <a:pt x="10315562" y="3721100"/>
                  </a:lnTo>
                  <a:lnTo>
                    <a:pt x="10328961" y="3771900"/>
                  </a:lnTo>
                  <a:lnTo>
                    <a:pt x="10343147" y="3810000"/>
                  </a:lnTo>
                  <a:lnTo>
                    <a:pt x="10358095" y="3860800"/>
                  </a:lnTo>
                  <a:lnTo>
                    <a:pt x="10373804" y="3911600"/>
                  </a:lnTo>
                  <a:lnTo>
                    <a:pt x="10390289" y="3949700"/>
                  </a:lnTo>
                  <a:lnTo>
                    <a:pt x="10407523" y="4000500"/>
                  </a:lnTo>
                  <a:lnTo>
                    <a:pt x="10425532" y="4038600"/>
                  </a:lnTo>
                  <a:lnTo>
                    <a:pt x="10444277" y="4089400"/>
                  </a:lnTo>
                  <a:lnTo>
                    <a:pt x="10463784" y="4140200"/>
                  </a:lnTo>
                  <a:lnTo>
                    <a:pt x="10484040" y="4178300"/>
                  </a:lnTo>
                  <a:lnTo>
                    <a:pt x="10505046" y="4216400"/>
                  </a:lnTo>
                  <a:lnTo>
                    <a:pt x="10526789" y="4267200"/>
                  </a:lnTo>
                  <a:lnTo>
                    <a:pt x="10549280" y="4305300"/>
                  </a:lnTo>
                  <a:lnTo>
                    <a:pt x="10572496" y="4356100"/>
                  </a:lnTo>
                  <a:lnTo>
                    <a:pt x="10596448" y="4394200"/>
                  </a:lnTo>
                  <a:lnTo>
                    <a:pt x="10621137" y="4432300"/>
                  </a:lnTo>
                  <a:lnTo>
                    <a:pt x="10646550" y="4483100"/>
                  </a:lnTo>
                  <a:lnTo>
                    <a:pt x="10672686" y="4521200"/>
                  </a:lnTo>
                  <a:lnTo>
                    <a:pt x="10699534" y="4559300"/>
                  </a:lnTo>
                  <a:lnTo>
                    <a:pt x="10727106" y="4597400"/>
                  </a:lnTo>
                  <a:lnTo>
                    <a:pt x="10755401" y="4648200"/>
                  </a:lnTo>
                  <a:lnTo>
                    <a:pt x="10784396" y="4686300"/>
                  </a:lnTo>
                  <a:lnTo>
                    <a:pt x="10792041" y="4696104"/>
                  </a:lnTo>
                  <a:lnTo>
                    <a:pt x="13000368" y="7293343"/>
                  </a:lnTo>
                  <a:lnTo>
                    <a:pt x="17259300" y="7293356"/>
                  </a:lnTo>
                  <a:lnTo>
                    <a:pt x="17259300" y="3254603"/>
                  </a:lnTo>
                  <a:close/>
                </a:path>
              </a:pathLst>
            </a:custGeom>
            <a:solidFill>
              <a:srgbClr val="5D0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2143" y="8728483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80" h="640079">
                  <a:moveTo>
                    <a:pt x="319818" y="639636"/>
                  </a:moveTo>
                  <a:lnTo>
                    <a:pt x="272557" y="636168"/>
                  </a:lnTo>
                  <a:lnTo>
                    <a:pt x="227450" y="626095"/>
                  </a:lnTo>
                  <a:lnTo>
                    <a:pt x="184990" y="609911"/>
                  </a:lnTo>
                  <a:lnTo>
                    <a:pt x="145673" y="588111"/>
                  </a:lnTo>
                  <a:lnTo>
                    <a:pt x="109993" y="561190"/>
                  </a:lnTo>
                  <a:lnTo>
                    <a:pt x="78446" y="529642"/>
                  </a:lnTo>
                  <a:lnTo>
                    <a:pt x="51524" y="493962"/>
                  </a:lnTo>
                  <a:lnTo>
                    <a:pt x="29724" y="454645"/>
                  </a:lnTo>
                  <a:lnTo>
                    <a:pt x="13540" y="412185"/>
                  </a:lnTo>
                  <a:lnTo>
                    <a:pt x="3467" y="367078"/>
                  </a:lnTo>
                  <a:lnTo>
                    <a:pt x="0" y="319818"/>
                  </a:lnTo>
                  <a:lnTo>
                    <a:pt x="3467" y="272557"/>
                  </a:lnTo>
                  <a:lnTo>
                    <a:pt x="13540" y="227450"/>
                  </a:lnTo>
                  <a:lnTo>
                    <a:pt x="29724" y="184990"/>
                  </a:lnTo>
                  <a:lnTo>
                    <a:pt x="51524" y="145673"/>
                  </a:lnTo>
                  <a:lnTo>
                    <a:pt x="78446" y="109993"/>
                  </a:lnTo>
                  <a:lnTo>
                    <a:pt x="109993" y="78445"/>
                  </a:lnTo>
                  <a:lnTo>
                    <a:pt x="145673" y="51524"/>
                  </a:lnTo>
                  <a:lnTo>
                    <a:pt x="184990" y="29724"/>
                  </a:lnTo>
                  <a:lnTo>
                    <a:pt x="227450" y="13540"/>
                  </a:lnTo>
                  <a:lnTo>
                    <a:pt x="272557" y="3467"/>
                  </a:lnTo>
                  <a:lnTo>
                    <a:pt x="319818" y="0"/>
                  </a:lnTo>
                  <a:lnTo>
                    <a:pt x="367078" y="3467"/>
                  </a:lnTo>
                  <a:lnTo>
                    <a:pt x="412185" y="13540"/>
                  </a:lnTo>
                  <a:lnTo>
                    <a:pt x="454645" y="29724"/>
                  </a:lnTo>
                  <a:lnTo>
                    <a:pt x="493962" y="51524"/>
                  </a:lnTo>
                  <a:lnTo>
                    <a:pt x="529642" y="78445"/>
                  </a:lnTo>
                  <a:lnTo>
                    <a:pt x="561190" y="109993"/>
                  </a:lnTo>
                  <a:lnTo>
                    <a:pt x="588111" y="145673"/>
                  </a:lnTo>
                  <a:lnTo>
                    <a:pt x="609911" y="184990"/>
                  </a:lnTo>
                  <a:lnTo>
                    <a:pt x="626095" y="227450"/>
                  </a:lnTo>
                  <a:lnTo>
                    <a:pt x="636168" y="272557"/>
                  </a:lnTo>
                  <a:lnTo>
                    <a:pt x="639636" y="319818"/>
                  </a:lnTo>
                  <a:lnTo>
                    <a:pt x="636168" y="367078"/>
                  </a:lnTo>
                  <a:lnTo>
                    <a:pt x="626095" y="412185"/>
                  </a:lnTo>
                  <a:lnTo>
                    <a:pt x="609911" y="454645"/>
                  </a:lnTo>
                  <a:lnTo>
                    <a:pt x="588111" y="493962"/>
                  </a:lnTo>
                  <a:lnTo>
                    <a:pt x="561190" y="529642"/>
                  </a:lnTo>
                  <a:lnTo>
                    <a:pt x="529642" y="561190"/>
                  </a:lnTo>
                  <a:lnTo>
                    <a:pt x="493962" y="588111"/>
                  </a:lnTo>
                  <a:lnTo>
                    <a:pt x="454645" y="609911"/>
                  </a:lnTo>
                  <a:lnTo>
                    <a:pt x="412185" y="626095"/>
                  </a:lnTo>
                  <a:lnTo>
                    <a:pt x="367078" y="636168"/>
                  </a:lnTo>
                  <a:lnTo>
                    <a:pt x="319818" y="639636"/>
                  </a:lnTo>
                  <a:close/>
                </a:path>
              </a:pathLst>
            </a:custGeom>
            <a:solidFill>
              <a:srgbClr val="A603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92315" y="8788655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59646" y="519293"/>
                  </a:moveTo>
                  <a:lnTo>
                    <a:pt x="212974" y="515110"/>
                  </a:lnTo>
                  <a:lnTo>
                    <a:pt x="169047" y="503049"/>
                  </a:lnTo>
                  <a:lnTo>
                    <a:pt x="128597" y="483844"/>
                  </a:lnTo>
                  <a:lnTo>
                    <a:pt x="92359" y="458227"/>
                  </a:lnTo>
                  <a:lnTo>
                    <a:pt x="61065" y="426933"/>
                  </a:lnTo>
                  <a:lnTo>
                    <a:pt x="35449" y="390695"/>
                  </a:lnTo>
                  <a:lnTo>
                    <a:pt x="16244" y="350245"/>
                  </a:lnTo>
                  <a:lnTo>
                    <a:pt x="4183" y="306318"/>
                  </a:lnTo>
                  <a:lnTo>
                    <a:pt x="0" y="259646"/>
                  </a:lnTo>
                  <a:lnTo>
                    <a:pt x="4183" y="212974"/>
                  </a:lnTo>
                  <a:lnTo>
                    <a:pt x="16244" y="169047"/>
                  </a:lnTo>
                  <a:lnTo>
                    <a:pt x="35449" y="128597"/>
                  </a:lnTo>
                  <a:lnTo>
                    <a:pt x="61065" y="92359"/>
                  </a:lnTo>
                  <a:lnTo>
                    <a:pt x="92359" y="61065"/>
                  </a:lnTo>
                  <a:lnTo>
                    <a:pt x="128597" y="35449"/>
                  </a:lnTo>
                  <a:lnTo>
                    <a:pt x="169047" y="16244"/>
                  </a:lnTo>
                  <a:lnTo>
                    <a:pt x="212974" y="4183"/>
                  </a:lnTo>
                  <a:lnTo>
                    <a:pt x="259646" y="0"/>
                  </a:lnTo>
                  <a:lnTo>
                    <a:pt x="306318" y="4183"/>
                  </a:lnTo>
                  <a:lnTo>
                    <a:pt x="350245" y="16244"/>
                  </a:lnTo>
                  <a:lnTo>
                    <a:pt x="390695" y="35449"/>
                  </a:lnTo>
                  <a:lnTo>
                    <a:pt x="426933" y="61065"/>
                  </a:lnTo>
                  <a:lnTo>
                    <a:pt x="458227" y="92359"/>
                  </a:lnTo>
                  <a:lnTo>
                    <a:pt x="483843" y="128597"/>
                  </a:lnTo>
                  <a:lnTo>
                    <a:pt x="503048" y="169047"/>
                  </a:lnTo>
                  <a:lnTo>
                    <a:pt x="515109" y="212974"/>
                  </a:lnTo>
                  <a:lnTo>
                    <a:pt x="519292" y="259646"/>
                  </a:lnTo>
                  <a:lnTo>
                    <a:pt x="515109" y="306318"/>
                  </a:lnTo>
                  <a:lnTo>
                    <a:pt x="503048" y="350245"/>
                  </a:lnTo>
                  <a:lnTo>
                    <a:pt x="483843" y="390695"/>
                  </a:lnTo>
                  <a:lnTo>
                    <a:pt x="458227" y="426933"/>
                  </a:lnTo>
                  <a:lnTo>
                    <a:pt x="426933" y="458227"/>
                  </a:lnTo>
                  <a:lnTo>
                    <a:pt x="390695" y="483844"/>
                  </a:lnTo>
                  <a:lnTo>
                    <a:pt x="350245" y="503049"/>
                  </a:lnTo>
                  <a:lnTo>
                    <a:pt x="306318" y="515110"/>
                  </a:lnTo>
                  <a:lnTo>
                    <a:pt x="259646" y="519293"/>
                  </a:lnTo>
                  <a:close/>
                </a:path>
              </a:pathLst>
            </a:custGeom>
            <a:solidFill>
              <a:srgbClr val="5D0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353690" y="6989317"/>
              <a:ext cx="1362075" cy="533400"/>
            </a:xfrm>
            <a:custGeom>
              <a:avLst/>
              <a:gdLst/>
              <a:ahLst/>
              <a:cxnLst/>
              <a:rect l="l" t="t" r="r" b="b"/>
              <a:pathLst>
                <a:path w="1362075" h="533400">
                  <a:moveTo>
                    <a:pt x="41376" y="514438"/>
                  </a:moveTo>
                  <a:lnTo>
                    <a:pt x="23431" y="496493"/>
                  </a:lnTo>
                  <a:lnTo>
                    <a:pt x="17945" y="496493"/>
                  </a:lnTo>
                  <a:lnTo>
                    <a:pt x="0" y="514438"/>
                  </a:lnTo>
                  <a:lnTo>
                    <a:pt x="0" y="519925"/>
                  </a:lnTo>
                  <a:lnTo>
                    <a:pt x="520" y="522566"/>
                  </a:lnTo>
                  <a:lnTo>
                    <a:pt x="2628" y="527634"/>
                  </a:lnTo>
                  <a:lnTo>
                    <a:pt x="4114" y="529869"/>
                  </a:lnTo>
                  <a:lnTo>
                    <a:pt x="7658" y="533400"/>
                  </a:lnTo>
                  <a:lnTo>
                    <a:pt x="33718" y="533400"/>
                  </a:lnTo>
                  <a:lnTo>
                    <a:pt x="37249" y="529869"/>
                  </a:lnTo>
                  <a:lnTo>
                    <a:pt x="38747" y="527634"/>
                  </a:lnTo>
                  <a:lnTo>
                    <a:pt x="40843" y="522566"/>
                  </a:lnTo>
                  <a:lnTo>
                    <a:pt x="41376" y="519925"/>
                  </a:lnTo>
                  <a:lnTo>
                    <a:pt x="41376" y="514438"/>
                  </a:lnTo>
                  <a:close/>
                </a:path>
                <a:path w="1362075" h="533400">
                  <a:moveTo>
                    <a:pt x="41376" y="348945"/>
                  </a:moveTo>
                  <a:lnTo>
                    <a:pt x="23431" y="331000"/>
                  </a:lnTo>
                  <a:lnTo>
                    <a:pt x="17945" y="331000"/>
                  </a:lnTo>
                  <a:lnTo>
                    <a:pt x="0" y="348945"/>
                  </a:lnTo>
                  <a:lnTo>
                    <a:pt x="0" y="354431"/>
                  </a:lnTo>
                  <a:lnTo>
                    <a:pt x="17945" y="372376"/>
                  </a:lnTo>
                  <a:lnTo>
                    <a:pt x="23431" y="372376"/>
                  </a:lnTo>
                  <a:lnTo>
                    <a:pt x="41376" y="354431"/>
                  </a:lnTo>
                  <a:lnTo>
                    <a:pt x="41376" y="351688"/>
                  </a:lnTo>
                  <a:lnTo>
                    <a:pt x="41376" y="348945"/>
                  </a:lnTo>
                  <a:close/>
                </a:path>
                <a:path w="1362075" h="533400">
                  <a:moveTo>
                    <a:pt x="41376" y="183438"/>
                  </a:moveTo>
                  <a:lnTo>
                    <a:pt x="23431" y="165506"/>
                  </a:lnTo>
                  <a:lnTo>
                    <a:pt x="17945" y="165506"/>
                  </a:lnTo>
                  <a:lnTo>
                    <a:pt x="0" y="183438"/>
                  </a:lnTo>
                  <a:lnTo>
                    <a:pt x="0" y="188925"/>
                  </a:lnTo>
                  <a:lnTo>
                    <a:pt x="17945" y="206870"/>
                  </a:lnTo>
                  <a:lnTo>
                    <a:pt x="23431" y="206870"/>
                  </a:lnTo>
                  <a:lnTo>
                    <a:pt x="41376" y="188925"/>
                  </a:lnTo>
                  <a:lnTo>
                    <a:pt x="41376" y="186182"/>
                  </a:lnTo>
                  <a:lnTo>
                    <a:pt x="41376" y="183438"/>
                  </a:lnTo>
                  <a:close/>
                </a:path>
                <a:path w="1362075" h="533400">
                  <a:moveTo>
                    <a:pt x="41376" y="17945"/>
                  </a:moveTo>
                  <a:lnTo>
                    <a:pt x="23431" y="0"/>
                  </a:lnTo>
                  <a:lnTo>
                    <a:pt x="17945" y="0"/>
                  </a:lnTo>
                  <a:lnTo>
                    <a:pt x="0" y="17945"/>
                  </a:lnTo>
                  <a:lnTo>
                    <a:pt x="0" y="23431"/>
                  </a:lnTo>
                  <a:lnTo>
                    <a:pt x="17945" y="41376"/>
                  </a:lnTo>
                  <a:lnTo>
                    <a:pt x="23431" y="41376"/>
                  </a:lnTo>
                  <a:lnTo>
                    <a:pt x="41376" y="23431"/>
                  </a:lnTo>
                  <a:lnTo>
                    <a:pt x="41376" y="20688"/>
                  </a:lnTo>
                  <a:lnTo>
                    <a:pt x="41376" y="17945"/>
                  </a:lnTo>
                  <a:close/>
                </a:path>
                <a:path w="1362075" h="533400">
                  <a:moveTo>
                    <a:pt x="206870" y="514438"/>
                  </a:moveTo>
                  <a:lnTo>
                    <a:pt x="188925" y="496493"/>
                  </a:lnTo>
                  <a:lnTo>
                    <a:pt x="183438" y="496493"/>
                  </a:lnTo>
                  <a:lnTo>
                    <a:pt x="165493" y="514438"/>
                  </a:lnTo>
                  <a:lnTo>
                    <a:pt x="165493" y="519925"/>
                  </a:lnTo>
                  <a:lnTo>
                    <a:pt x="166014" y="522566"/>
                  </a:lnTo>
                  <a:lnTo>
                    <a:pt x="168122" y="527634"/>
                  </a:lnTo>
                  <a:lnTo>
                    <a:pt x="169608" y="529869"/>
                  </a:lnTo>
                  <a:lnTo>
                    <a:pt x="173151" y="533400"/>
                  </a:lnTo>
                  <a:lnTo>
                    <a:pt x="199212" y="533400"/>
                  </a:lnTo>
                  <a:lnTo>
                    <a:pt x="202755" y="529869"/>
                  </a:lnTo>
                  <a:lnTo>
                    <a:pt x="204241" y="527634"/>
                  </a:lnTo>
                  <a:lnTo>
                    <a:pt x="206349" y="522566"/>
                  </a:lnTo>
                  <a:lnTo>
                    <a:pt x="206870" y="519925"/>
                  </a:lnTo>
                  <a:lnTo>
                    <a:pt x="206870" y="514438"/>
                  </a:lnTo>
                  <a:close/>
                </a:path>
                <a:path w="1362075" h="533400">
                  <a:moveTo>
                    <a:pt x="206870" y="348945"/>
                  </a:moveTo>
                  <a:lnTo>
                    <a:pt x="188925" y="331000"/>
                  </a:lnTo>
                  <a:lnTo>
                    <a:pt x="183438" y="331000"/>
                  </a:lnTo>
                  <a:lnTo>
                    <a:pt x="165493" y="348945"/>
                  </a:lnTo>
                  <a:lnTo>
                    <a:pt x="165493" y="354431"/>
                  </a:lnTo>
                  <a:lnTo>
                    <a:pt x="183438" y="372376"/>
                  </a:lnTo>
                  <a:lnTo>
                    <a:pt x="188925" y="372376"/>
                  </a:lnTo>
                  <a:lnTo>
                    <a:pt x="206870" y="354431"/>
                  </a:lnTo>
                  <a:lnTo>
                    <a:pt x="206870" y="351688"/>
                  </a:lnTo>
                  <a:lnTo>
                    <a:pt x="206870" y="348945"/>
                  </a:lnTo>
                  <a:close/>
                </a:path>
                <a:path w="1362075" h="533400">
                  <a:moveTo>
                    <a:pt x="206870" y="183438"/>
                  </a:moveTo>
                  <a:lnTo>
                    <a:pt x="188925" y="165506"/>
                  </a:lnTo>
                  <a:lnTo>
                    <a:pt x="183438" y="165506"/>
                  </a:lnTo>
                  <a:lnTo>
                    <a:pt x="165493" y="183438"/>
                  </a:lnTo>
                  <a:lnTo>
                    <a:pt x="165493" y="188925"/>
                  </a:lnTo>
                  <a:lnTo>
                    <a:pt x="183438" y="206870"/>
                  </a:lnTo>
                  <a:lnTo>
                    <a:pt x="188925" y="206870"/>
                  </a:lnTo>
                  <a:lnTo>
                    <a:pt x="206870" y="188925"/>
                  </a:lnTo>
                  <a:lnTo>
                    <a:pt x="206870" y="186182"/>
                  </a:lnTo>
                  <a:lnTo>
                    <a:pt x="206870" y="183438"/>
                  </a:lnTo>
                  <a:close/>
                </a:path>
                <a:path w="1362075" h="533400">
                  <a:moveTo>
                    <a:pt x="206870" y="17945"/>
                  </a:moveTo>
                  <a:lnTo>
                    <a:pt x="188925" y="0"/>
                  </a:lnTo>
                  <a:lnTo>
                    <a:pt x="183438" y="0"/>
                  </a:lnTo>
                  <a:lnTo>
                    <a:pt x="165493" y="17945"/>
                  </a:lnTo>
                  <a:lnTo>
                    <a:pt x="165493" y="23431"/>
                  </a:lnTo>
                  <a:lnTo>
                    <a:pt x="183438" y="41376"/>
                  </a:lnTo>
                  <a:lnTo>
                    <a:pt x="188925" y="41376"/>
                  </a:lnTo>
                  <a:lnTo>
                    <a:pt x="206870" y="23431"/>
                  </a:lnTo>
                  <a:lnTo>
                    <a:pt x="206870" y="20688"/>
                  </a:lnTo>
                  <a:lnTo>
                    <a:pt x="206870" y="17945"/>
                  </a:lnTo>
                  <a:close/>
                </a:path>
                <a:path w="1362075" h="533400">
                  <a:moveTo>
                    <a:pt x="372364" y="514438"/>
                  </a:moveTo>
                  <a:lnTo>
                    <a:pt x="354418" y="496493"/>
                  </a:lnTo>
                  <a:lnTo>
                    <a:pt x="348932" y="496493"/>
                  </a:lnTo>
                  <a:lnTo>
                    <a:pt x="330987" y="514438"/>
                  </a:lnTo>
                  <a:lnTo>
                    <a:pt x="330987" y="519925"/>
                  </a:lnTo>
                  <a:lnTo>
                    <a:pt x="331520" y="522566"/>
                  </a:lnTo>
                  <a:lnTo>
                    <a:pt x="333616" y="527634"/>
                  </a:lnTo>
                  <a:lnTo>
                    <a:pt x="335114" y="529869"/>
                  </a:lnTo>
                  <a:lnTo>
                    <a:pt x="338645" y="533400"/>
                  </a:lnTo>
                  <a:lnTo>
                    <a:pt x="364718" y="533400"/>
                  </a:lnTo>
                  <a:lnTo>
                    <a:pt x="368249" y="529869"/>
                  </a:lnTo>
                  <a:lnTo>
                    <a:pt x="369747" y="527634"/>
                  </a:lnTo>
                  <a:lnTo>
                    <a:pt x="371843" y="522566"/>
                  </a:lnTo>
                  <a:lnTo>
                    <a:pt x="372364" y="519925"/>
                  </a:lnTo>
                  <a:lnTo>
                    <a:pt x="372364" y="514438"/>
                  </a:lnTo>
                  <a:close/>
                </a:path>
                <a:path w="1362075" h="533400">
                  <a:moveTo>
                    <a:pt x="372364" y="348945"/>
                  </a:moveTo>
                  <a:lnTo>
                    <a:pt x="354418" y="331000"/>
                  </a:lnTo>
                  <a:lnTo>
                    <a:pt x="348932" y="331000"/>
                  </a:lnTo>
                  <a:lnTo>
                    <a:pt x="330987" y="348945"/>
                  </a:lnTo>
                  <a:lnTo>
                    <a:pt x="330987" y="354431"/>
                  </a:lnTo>
                  <a:lnTo>
                    <a:pt x="348932" y="372376"/>
                  </a:lnTo>
                  <a:lnTo>
                    <a:pt x="354418" y="372376"/>
                  </a:lnTo>
                  <a:lnTo>
                    <a:pt x="372364" y="354431"/>
                  </a:lnTo>
                  <a:lnTo>
                    <a:pt x="372364" y="351688"/>
                  </a:lnTo>
                  <a:lnTo>
                    <a:pt x="372364" y="348945"/>
                  </a:lnTo>
                  <a:close/>
                </a:path>
                <a:path w="1362075" h="533400">
                  <a:moveTo>
                    <a:pt x="372364" y="183438"/>
                  </a:moveTo>
                  <a:lnTo>
                    <a:pt x="354418" y="165506"/>
                  </a:lnTo>
                  <a:lnTo>
                    <a:pt x="348932" y="165506"/>
                  </a:lnTo>
                  <a:lnTo>
                    <a:pt x="330987" y="183438"/>
                  </a:lnTo>
                  <a:lnTo>
                    <a:pt x="330987" y="188925"/>
                  </a:lnTo>
                  <a:lnTo>
                    <a:pt x="348932" y="206870"/>
                  </a:lnTo>
                  <a:lnTo>
                    <a:pt x="354418" y="206870"/>
                  </a:lnTo>
                  <a:lnTo>
                    <a:pt x="372364" y="188925"/>
                  </a:lnTo>
                  <a:lnTo>
                    <a:pt x="372364" y="186182"/>
                  </a:lnTo>
                  <a:lnTo>
                    <a:pt x="372364" y="183438"/>
                  </a:lnTo>
                  <a:close/>
                </a:path>
                <a:path w="1362075" h="533400">
                  <a:moveTo>
                    <a:pt x="372364" y="17945"/>
                  </a:moveTo>
                  <a:lnTo>
                    <a:pt x="354418" y="0"/>
                  </a:lnTo>
                  <a:lnTo>
                    <a:pt x="348932" y="0"/>
                  </a:lnTo>
                  <a:lnTo>
                    <a:pt x="330987" y="17945"/>
                  </a:lnTo>
                  <a:lnTo>
                    <a:pt x="330987" y="23431"/>
                  </a:lnTo>
                  <a:lnTo>
                    <a:pt x="348932" y="41376"/>
                  </a:lnTo>
                  <a:lnTo>
                    <a:pt x="354418" y="41376"/>
                  </a:lnTo>
                  <a:lnTo>
                    <a:pt x="372364" y="23431"/>
                  </a:lnTo>
                  <a:lnTo>
                    <a:pt x="372364" y="20688"/>
                  </a:lnTo>
                  <a:lnTo>
                    <a:pt x="372364" y="17945"/>
                  </a:lnTo>
                  <a:close/>
                </a:path>
                <a:path w="1362075" h="533400">
                  <a:moveTo>
                    <a:pt x="537857" y="514438"/>
                  </a:moveTo>
                  <a:lnTo>
                    <a:pt x="519925" y="496493"/>
                  </a:lnTo>
                  <a:lnTo>
                    <a:pt x="514438" y="496493"/>
                  </a:lnTo>
                  <a:lnTo>
                    <a:pt x="496493" y="514438"/>
                  </a:lnTo>
                  <a:lnTo>
                    <a:pt x="496493" y="519925"/>
                  </a:lnTo>
                  <a:lnTo>
                    <a:pt x="497014" y="522566"/>
                  </a:lnTo>
                  <a:lnTo>
                    <a:pt x="499110" y="527634"/>
                  </a:lnTo>
                  <a:lnTo>
                    <a:pt x="500608" y="529869"/>
                  </a:lnTo>
                  <a:lnTo>
                    <a:pt x="504139" y="533400"/>
                  </a:lnTo>
                  <a:lnTo>
                    <a:pt x="530212" y="533400"/>
                  </a:lnTo>
                  <a:lnTo>
                    <a:pt x="533742" y="529869"/>
                  </a:lnTo>
                  <a:lnTo>
                    <a:pt x="535241" y="527634"/>
                  </a:lnTo>
                  <a:lnTo>
                    <a:pt x="537337" y="522566"/>
                  </a:lnTo>
                  <a:lnTo>
                    <a:pt x="537857" y="519925"/>
                  </a:lnTo>
                  <a:lnTo>
                    <a:pt x="537857" y="514438"/>
                  </a:lnTo>
                  <a:close/>
                </a:path>
                <a:path w="1362075" h="533400">
                  <a:moveTo>
                    <a:pt x="537857" y="348945"/>
                  </a:moveTo>
                  <a:lnTo>
                    <a:pt x="519925" y="331000"/>
                  </a:lnTo>
                  <a:lnTo>
                    <a:pt x="514438" y="331000"/>
                  </a:lnTo>
                  <a:lnTo>
                    <a:pt x="496493" y="348945"/>
                  </a:lnTo>
                  <a:lnTo>
                    <a:pt x="496493" y="354431"/>
                  </a:lnTo>
                  <a:lnTo>
                    <a:pt x="514438" y="372376"/>
                  </a:lnTo>
                  <a:lnTo>
                    <a:pt x="519925" y="372376"/>
                  </a:lnTo>
                  <a:lnTo>
                    <a:pt x="537857" y="354431"/>
                  </a:lnTo>
                  <a:lnTo>
                    <a:pt x="537857" y="351688"/>
                  </a:lnTo>
                  <a:lnTo>
                    <a:pt x="537857" y="348945"/>
                  </a:lnTo>
                  <a:close/>
                </a:path>
                <a:path w="1362075" h="533400">
                  <a:moveTo>
                    <a:pt x="537857" y="183438"/>
                  </a:moveTo>
                  <a:lnTo>
                    <a:pt x="519925" y="165506"/>
                  </a:lnTo>
                  <a:lnTo>
                    <a:pt x="514438" y="165506"/>
                  </a:lnTo>
                  <a:lnTo>
                    <a:pt x="496493" y="183438"/>
                  </a:lnTo>
                  <a:lnTo>
                    <a:pt x="496493" y="188925"/>
                  </a:lnTo>
                  <a:lnTo>
                    <a:pt x="514438" y="206870"/>
                  </a:lnTo>
                  <a:lnTo>
                    <a:pt x="519925" y="206870"/>
                  </a:lnTo>
                  <a:lnTo>
                    <a:pt x="537857" y="188925"/>
                  </a:lnTo>
                  <a:lnTo>
                    <a:pt x="537857" y="186182"/>
                  </a:lnTo>
                  <a:lnTo>
                    <a:pt x="537857" y="183438"/>
                  </a:lnTo>
                  <a:close/>
                </a:path>
                <a:path w="1362075" h="533400">
                  <a:moveTo>
                    <a:pt x="537857" y="17945"/>
                  </a:moveTo>
                  <a:lnTo>
                    <a:pt x="519925" y="0"/>
                  </a:lnTo>
                  <a:lnTo>
                    <a:pt x="514438" y="0"/>
                  </a:lnTo>
                  <a:lnTo>
                    <a:pt x="496493" y="17945"/>
                  </a:lnTo>
                  <a:lnTo>
                    <a:pt x="496493" y="23431"/>
                  </a:lnTo>
                  <a:lnTo>
                    <a:pt x="514438" y="41376"/>
                  </a:lnTo>
                  <a:lnTo>
                    <a:pt x="519925" y="41376"/>
                  </a:lnTo>
                  <a:lnTo>
                    <a:pt x="537857" y="23431"/>
                  </a:lnTo>
                  <a:lnTo>
                    <a:pt x="537857" y="20688"/>
                  </a:lnTo>
                  <a:lnTo>
                    <a:pt x="537857" y="17945"/>
                  </a:lnTo>
                  <a:close/>
                </a:path>
                <a:path w="1362075" h="533400">
                  <a:moveTo>
                    <a:pt x="703364" y="514438"/>
                  </a:moveTo>
                  <a:lnTo>
                    <a:pt x="685419" y="496493"/>
                  </a:lnTo>
                  <a:lnTo>
                    <a:pt x="679932" y="496493"/>
                  </a:lnTo>
                  <a:lnTo>
                    <a:pt x="661987" y="514438"/>
                  </a:lnTo>
                  <a:lnTo>
                    <a:pt x="661987" y="519925"/>
                  </a:lnTo>
                  <a:lnTo>
                    <a:pt x="662508" y="522566"/>
                  </a:lnTo>
                  <a:lnTo>
                    <a:pt x="664616" y="527634"/>
                  </a:lnTo>
                  <a:lnTo>
                    <a:pt x="666102" y="529869"/>
                  </a:lnTo>
                  <a:lnTo>
                    <a:pt x="669645" y="533400"/>
                  </a:lnTo>
                  <a:lnTo>
                    <a:pt x="695706" y="533400"/>
                  </a:lnTo>
                  <a:lnTo>
                    <a:pt x="699236" y="529869"/>
                  </a:lnTo>
                  <a:lnTo>
                    <a:pt x="700735" y="527634"/>
                  </a:lnTo>
                  <a:lnTo>
                    <a:pt x="702830" y="522566"/>
                  </a:lnTo>
                  <a:lnTo>
                    <a:pt x="703364" y="519925"/>
                  </a:lnTo>
                  <a:lnTo>
                    <a:pt x="703364" y="514438"/>
                  </a:lnTo>
                  <a:close/>
                </a:path>
                <a:path w="1362075" h="533400">
                  <a:moveTo>
                    <a:pt x="703364" y="348945"/>
                  </a:moveTo>
                  <a:lnTo>
                    <a:pt x="685419" y="331000"/>
                  </a:lnTo>
                  <a:lnTo>
                    <a:pt x="679932" y="331000"/>
                  </a:lnTo>
                  <a:lnTo>
                    <a:pt x="661987" y="348945"/>
                  </a:lnTo>
                  <a:lnTo>
                    <a:pt x="661987" y="354431"/>
                  </a:lnTo>
                  <a:lnTo>
                    <a:pt x="679932" y="372376"/>
                  </a:lnTo>
                  <a:lnTo>
                    <a:pt x="685419" y="372376"/>
                  </a:lnTo>
                  <a:lnTo>
                    <a:pt x="703364" y="354431"/>
                  </a:lnTo>
                  <a:lnTo>
                    <a:pt x="703364" y="351688"/>
                  </a:lnTo>
                  <a:lnTo>
                    <a:pt x="703364" y="348945"/>
                  </a:lnTo>
                  <a:close/>
                </a:path>
                <a:path w="1362075" h="533400">
                  <a:moveTo>
                    <a:pt x="703364" y="183438"/>
                  </a:moveTo>
                  <a:lnTo>
                    <a:pt x="685419" y="165506"/>
                  </a:lnTo>
                  <a:lnTo>
                    <a:pt x="679932" y="165506"/>
                  </a:lnTo>
                  <a:lnTo>
                    <a:pt x="661987" y="183438"/>
                  </a:lnTo>
                  <a:lnTo>
                    <a:pt x="661987" y="188925"/>
                  </a:lnTo>
                  <a:lnTo>
                    <a:pt x="679932" y="206870"/>
                  </a:lnTo>
                  <a:lnTo>
                    <a:pt x="685419" y="206870"/>
                  </a:lnTo>
                  <a:lnTo>
                    <a:pt x="703364" y="188925"/>
                  </a:lnTo>
                  <a:lnTo>
                    <a:pt x="703364" y="186182"/>
                  </a:lnTo>
                  <a:lnTo>
                    <a:pt x="703364" y="183438"/>
                  </a:lnTo>
                  <a:close/>
                </a:path>
                <a:path w="1362075" h="533400">
                  <a:moveTo>
                    <a:pt x="703364" y="17945"/>
                  </a:moveTo>
                  <a:lnTo>
                    <a:pt x="685419" y="0"/>
                  </a:lnTo>
                  <a:lnTo>
                    <a:pt x="679932" y="0"/>
                  </a:lnTo>
                  <a:lnTo>
                    <a:pt x="661987" y="17945"/>
                  </a:lnTo>
                  <a:lnTo>
                    <a:pt x="661987" y="23431"/>
                  </a:lnTo>
                  <a:lnTo>
                    <a:pt x="679932" y="41376"/>
                  </a:lnTo>
                  <a:lnTo>
                    <a:pt x="685419" y="41376"/>
                  </a:lnTo>
                  <a:lnTo>
                    <a:pt x="703364" y="23431"/>
                  </a:lnTo>
                  <a:lnTo>
                    <a:pt x="703364" y="20688"/>
                  </a:lnTo>
                  <a:lnTo>
                    <a:pt x="703364" y="17945"/>
                  </a:lnTo>
                  <a:close/>
                </a:path>
                <a:path w="1362075" h="533400">
                  <a:moveTo>
                    <a:pt x="868857" y="514438"/>
                  </a:moveTo>
                  <a:lnTo>
                    <a:pt x="850912" y="496493"/>
                  </a:lnTo>
                  <a:lnTo>
                    <a:pt x="845426" y="496493"/>
                  </a:lnTo>
                  <a:lnTo>
                    <a:pt x="827481" y="514438"/>
                  </a:lnTo>
                  <a:lnTo>
                    <a:pt x="827481" y="519925"/>
                  </a:lnTo>
                  <a:lnTo>
                    <a:pt x="828001" y="522566"/>
                  </a:lnTo>
                  <a:lnTo>
                    <a:pt x="830110" y="527634"/>
                  </a:lnTo>
                  <a:lnTo>
                    <a:pt x="831596" y="529869"/>
                  </a:lnTo>
                  <a:lnTo>
                    <a:pt x="835139" y="533400"/>
                  </a:lnTo>
                  <a:lnTo>
                    <a:pt x="861199" y="533400"/>
                  </a:lnTo>
                  <a:lnTo>
                    <a:pt x="864743" y="529869"/>
                  </a:lnTo>
                  <a:lnTo>
                    <a:pt x="866228" y="527634"/>
                  </a:lnTo>
                  <a:lnTo>
                    <a:pt x="868337" y="522566"/>
                  </a:lnTo>
                  <a:lnTo>
                    <a:pt x="868857" y="519925"/>
                  </a:lnTo>
                  <a:lnTo>
                    <a:pt x="868857" y="514438"/>
                  </a:lnTo>
                  <a:close/>
                </a:path>
                <a:path w="1362075" h="533400">
                  <a:moveTo>
                    <a:pt x="868857" y="348945"/>
                  </a:moveTo>
                  <a:lnTo>
                    <a:pt x="850912" y="331000"/>
                  </a:lnTo>
                  <a:lnTo>
                    <a:pt x="845426" y="331000"/>
                  </a:lnTo>
                  <a:lnTo>
                    <a:pt x="827481" y="348945"/>
                  </a:lnTo>
                  <a:lnTo>
                    <a:pt x="827481" y="354431"/>
                  </a:lnTo>
                  <a:lnTo>
                    <a:pt x="845426" y="372376"/>
                  </a:lnTo>
                  <a:lnTo>
                    <a:pt x="850912" y="372376"/>
                  </a:lnTo>
                  <a:lnTo>
                    <a:pt x="868857" y="354431"/>
                  </a:lnTo>
                  <a:lnTo>
                    <a:pt x="868857" y="351688"/>
                  </a:lnTo>
                  <a:lnTo>
                    <a:pt x="868857" y="348945"/>
                  </a:lnTo>
                  <a:close/>
                </a:path>
                <a:path w="1362075" h="533400">
                  <a:moveTo>
                    <a:pt x="868857" y="183438"/>
                  </a:moveTo>
                  <a:lnTo>
                    <a:pt x="850912" y="165506"/>
                  </a:lnTo>
                  <a:lnTo>
                    <a:pt x="845426" y="165506"/>
                  </a:lnTo>
                  <a:lnTo>
                    <a:pt x="827481" y="183438"/>
                  </a:lnTo>
                  <a:lnTo>
                    <a:pt x="827481" y="188925"/>
                  </a:lnTo>
                  <a:lnTo>
                    <a:pt x="845426" y="206870"/>
                  </a:lnTo>
                  <a:lnTo>
                    <a:pt x="850912" y="206870"/>
                  </a:lnTo>
                  <a:lnTo>
                    <a:pt x="868857" y="188925"/>
                  </a:lnTo>
                  <a:lnTo>
                    <a:pt x="868857" y="186182"/>
                  </a:lnTo>
                  <a:lnTo>
                    <a:pt x="868857" y="183438"/>
                  </a:lnTo>
                  <a:close/>
                </a:path>
                <a:path w="1362075" h="533400">
                  <a:moveTo>
                    <a:pt x="868857" y="17945"/>
                  </a:moveTo>
                  <a:lnTo>
                    <a:pt x="850912" y="0"/>
                  </a:lnTo>
                  <a:lnTo>
                    <a:pt x="845426" y="0"/>
                  </a:lnTo>
                  <a:lnTo>
                    <a:pt x="827481" y="17945"/>
                  </a:lnTo>
                  <a:lnTo>
                    <a:pt x="827481" y="23431"/>
                  </a:lnTo>
                  <a:lnTo>
                    <a:pt x="845426" y="41376"/>
                  </a:lnTo>
                  <a:lnTo>
                    <a:pt x="850912" y="41376"/>
                  </a:lnTo>
                  <a:lnTo>
                    <a:pt x="868857" y="23431"/>
                  </a:lnTo>
                  <a:lnTo>
                    <a:pt x="868857" y="20688"/>
                  </a:lnTo>
                  <a:lnTo>
                    <a:pt x="868857" y="17945"/>
                  </a:lnTo>
                  <a:close/>
                </a:path>
                <a:path w="1362075" h="533400">
                  <a:moveTo>
                    <a:pt x="1034351" y="514438"/>
                  </a:moveTo>
                  <a:lnTo>
                    <a:pt x="1016406" y="496493"/>
                  </a:lnTo>
                  <a:lnTo>
                    <a:pt x="1010920" y="496493"/>
                  </a:lnTo>
                  <a:lnTo>
                    <a:pt x="992974" y="514438"/>
                  </a:lnTo>
                  <a:lnTo>
                    <a:pt x="992974" y="519925"/>
                  </a:lnTo>
                  <a:lnTo>
                    <a:pt x="993508" y="522566"/>
                  </a:lnTo>
                  <a:lnTo>
                    <a:pt x="995603" y="527634"/>
                  </a:lnTo>
                  <a:lnTo>
                    <a:pt x="997102" y="529869"/>
                  </a:lnTo>
                  <a:lnTo>
                    <a:pt x="1000633" y="533400"/>
                  </a:lnTo>
                  <a:lnTo>
                    <a:pt x="1026706" y="533400"/>
                  </a:lnTo>
                  <a:lnTo>
                    <a:pt x="1030236" y="529869"/>
                  </a:lnTo>
                  <a:lnTo>
                    <a:pt x="1031735" y="527634"/>
                  </a:lnTo>
                  <a:lnTo>
                    <a:pt x="1033830" y="522566"/>
                  </a:lnTo>
                  <a:lnTo>
                    <a:pt x="1034351" y="519925"/>
                  </a:lnTo>
                  <a:lnTo>
                    <a:pt x="1034351" y="514438"/>
                  </a:lnTo>
                  <a:close/>
                </a:path>
                <a:path w="1362075" h="533400">
                  <a:moveTo>
                    <a:pt x="1034351" y="348945"/>
                  </a:moveTo>
                  <a:lnTo>
                    <a:pt x="1016406" y="331000"/>
                  </a:lnTo>
                  <a:lnTo>
                    <a:pt x="1010920" y="331000"/>
                  </a:lnTo>
                  <a:lnTo>
                    <a:pt x="992974" y="348945"/>
                  </a:lnTo>
                  <a:lnTo>
                    <a:pt x="992974" y="354431"/>
                  </a:lnTo>
                  <a:lnTo>
                    <a:pt x="1010920" y="372376"/>
                  </a:lnTo>
                  <a:lnTo>
                    <a:pt x="1016406" y="372376"/>
                  </a:lnTo>
                  <a:lnTo>
                    <a:pt x="1034351" y="354431"/>
                  </a:lnTo>
                  <a:lnTo>
                    <a:pt x="1034351" y="351688"/>
                  </a:lnTo>
                  <a:lnTo>
                    <a:pt x="1034351" y="348945"/>
                  </a:lnTo>
                  <a:close/>
                </a:path>
                <a:path w="1362075" h="533400">
                  <a:moveTo>
                    <a:pt x="1034351" y="183438"/>
                  </a:moveTo>
                  <a:lnTo>
                    <a:pt x="1016406" y="165506"/>
                  </a:lnTo>
                  <a:lnTo>
                    <a:pt x="1010920" y="165506"/>
                  </a:lnTo>
                  <a:lnTo>
                    <a:pt x="992974" y="183438"/>
                  </a:lnTo>
                  <a:lnTo>
                    <a:pt x="992974" y="188925"/>
                  </a:lnTo>
                  <a:lnTo>
                    <a:pt x="1010920" y="206870"/>
                  </a:lnTo>
                  <a:lnTo>
                    <a:pt x="1016406" y="206870"/>
                  </a:lnTo>
                  <a:lnTo>
                    <a:pt x="1034351" y="188925"/>
                  </a:lnTo>
                  <a:lnTo>
                    <a:pt x="1034351" y="186182"/>
                  </a:lnTo>
                  <a:lnTo>
                    <a:pt x="1034351" y="183438"/>
                  </a:lnTo>
                  <a:close/>
                </a:path>
                <a:path w="1362075" h="533400">
                  <a:moveTo>
                    <a:pt x="1034351" y="17945"/>
                  </a:moveTo>
                  <a:lnTo>
                    <a:pt x="1016406" y="0"/>
                  </a:lnTo>
                  <a:lnTo>
                    <a:pt x="1010920" y="0"/>
                  </a:lnTo>
                  <a:lnTo>
                    <a:pt x="992974" y="17945"/>
                  </a:lnTo>
                  <a:lnTo>
                    <a:pt x="992974" y="23431"/>
                  </a:lnTo>
                  <a:lnTo>
                    <a:pt x="1010920" y="41376"/>
                  </a:lnTo>
                  <a:lnTo>
                    <a:pt x="1016406" y="41376"/>
                  </a:lnTo>
                  <a:lnTo>
                    <a:pt x="1034351" y="23431"/>
                  </a:lnTo>
                  <a:lnTo>
                    <a:pt x="1034351" y="20688"/>
                  </a:lnTo>
                  <a:lnTo>
                    <a:pt x="1034351" y="17945"/>
                  </a:lnTo>
                  <a:close/>
                </a:path>
                <a:path w="1362075" h="533400">
                  <a:moveTo>
                    <a:pt x="1199845" y="514438"/>
                  </a:moveTo>
                  <a:lnTo>
                    <a:pt x="1181912" y="496493"/>
                  </a:lnTo>
                  <a:lnTo>
                    <a:pt x="1176426" y="496493"/>
                  </a:lnTo>
                  <a:lnTo>
                    <a:pt x="1158481" y="514438"/>
                  </a:lnTo>
                  <a:lnTo>
                    <a:pt x="1158481" y="519925"/>
                  </a:lnTo>
                  <a:lnTo>
                    <a:pt x="1159002" y="522566"/>
                  </a:lnTo>
                  <a:lnTo>
                    <a:pt x="1161097" y="527634"/>
                  </a:lnTo>
                  <a:lnTo>
                    <a:pt x="1162596" y="529869"/>
                  </a:lnTo>
                  <a:lnTo>
                    <a:pt x="1166126" y="533400"/>
                  </a:lnTo>
                  <a:lnTo>
                    <a:pt x="1192199" y="533400"/>
                  </a:lnTo>
                  <a:lnTo>
                    <a:pt x="1195730" y="529869"/>
                  </a:lnTo>
                  <a:lnTo>
                    <a:pt x="1197229" y="527634"/>
                  </a:lnTo>
                  <a:lnTo>
                    <a:pt x="1199324" y="522566"/>
                  </a:lnTo>
                  <a:lnTo>
                    <a:pt x="1199845" y="519925"/>
                  </a:lnTo>
                  <a:lnTo>
                    <a:pt x="1199845" y="514438"/>
                  </a:lnTo>
                  <a:close/>
                </a:path>
                <a:path w="1362075" h="533400">
                  <a:moveTo>
                    <a:pt x="1199845" y="348945"/>
                  </a:moveTo>
                  <a:lnTo>
                    <a:pt x="1181912" y="331000"/>
                  </a:lnTo>
                  <a:lnTo>
                    <a:pt x="1176426" y="331000"/>
                  </a:lnTo>
                  <a:lnTo>
                    <a:pt x="1158481" y="348945"/>
                  </a:lnTo>
                  <a:lnTo>
                    <a:pt x="1158481" y="354431"/>
                  </a:lnTo>
                  <a:lnTo>
                    <a:pt x="1176426" y="372376"/>
                  </a:lnTo>
                  <a:lnTo>
                    <a:pt x="1181912" y="372376"/>
                  </a:lnTo>
                  <a:lnTo>
                    <a:pt x="1199845" y="354431"/>
                  </a:lnTo>
                  <a:lnTo>
                    <a:pt x="1199845" y="351688"/>
                  </a:lnTo>
                  <a:lnTo>
                    <a:pt x="1199845" y="348945"/>
                  </a:lnTo>
                  <a:close/>
                </a:path>
                <a:path w="1362075" h="533400">
                  <a:moveTo>
                    <a:pt x="1199845" y="183438"/>
                  </a:moveTo>
                  <a:lnTo>
                    <a:pt x="1181912" y="165506"/>
                  </a:lnTo>
                  <a:lnTo>
                    <a:pt x="1176426" y="165506"/>
                  </a:lnTo>
                  <a:lnTo>
                    <a:pt x="1158481" y="183438"/>
                  </a:lnTo>
                  <a:lnTo>
                    <a:pt x="1158481" y="188925"/>
                  </a:lnTo>
                  <a:lnTo>
                    <a:pt x="1176426" y="206870"/>
                  </a:lnTo>
                  <a:lnTo>
                    <a:pt x="1181912" y="206870"/>
                  </a:lnTo>
                  <a:lnTo>
                    <a:pt x="1199845" y="188925"/>
                  </a:lnTo>
                  <a:lnTo>
                    <a:pt x="1199845" y="186182"/>
                  </a:lnTo>
                  <a:lnTo>
                    <a:pt x="1199845" y="183438"/>
                  </a:lnTo>
                  <a:close/>
                </a:path>
                <a:path w="1362075" h="533400">
                  <a:moveTo>
                    <a:pt x="1199845" y="17945"/>
                  </a:moveTo>
                  <a:lnTo>
                    <a:pt x="1181912" y="0"/>
                  </a:lnTo>
                  <a:lnTo>
                    <a:pt x="1176426" y="0"/>
                  </a:lnTo>
                  <a:lnTo>
                    <a:pt x="1158481" y="17945"/>
                  </a:lnTo>
                  <a:lnTo>
                    <a:pt x="1158481" y="23431"/>
                  </a:lnTo>
                  <a:lnTo>
                    <a:pt x="1176426" y="41376"/>
                  </a:lnTo>
                  <a:lnTo>
                    <a:pt x="1181912" y="41376"/>
                  </a:lnTo>
                  <a:lnTo>
                    <a:pt x="1199845" y="23431"/>
                  </a:lnTo>
                  <a:lnTo>
                    <a:pt x="1199845" y="20688"/>
                  </a:lnTo>
                  <a:lnTo>
                    <a:pt x="1199845" y="17945"/>
                  </a:lnTo>
                  <a:close/>
                </a:path>
                <a:path w="1362075" h="533400">
                  <a:moveTo>
                    <a:pt x="1361706" y="505206"/>
                  </a:moveTo>
                  <a:lnTo>
                    <a:pt x="1347406" y="496493"/>
                  </a:lnTo>
                  <a:lnTo>
                    <a:pt x="1341920" y="496493"/>
                  </a:lnTo>
                  <a:lnTo>
                    <a:pt x="1323975" y="514438"/>
                  </a:lnTo>
                  <a:lnTo>
                    <a:pt x="1323975" y="519925"/>
                  </a:lnTo>
                  <a:lnTo>
                    <a:pt x="1324495" y="522566"/>
                  </a:lnTo>
                  <a:lnTo>
                    <a:pt x="1326603" y="527634"/>
                  </a:lnTo>
                  <a:lnTo>
                    <a:pt x="1328089" y="529869"/>
                  </a:lnTo>
                  <a:lnTo>
                    <a:pt x="1331633" y="533400"/>
                  </a:lnTo>
                  <a:lnTo>
                    <a:pt x="1357693" y="533400"/>
                  </a:lnTo>
                  <a:lnTo>
                    <a:pt x="1361224" y="529869"/>
                  </a:lnTo>
                  <a:lnTo>
                    <a:pt x="1361706" y="529158"/>
                  </a:lnTo>
                  <a:lnTo>
                    <a:pt x="1361706" y="505206"/>
                  </a:lnTo>
                  <a:close/>
                </a:path>
                <a:path w="1362075" h="533400">
                  <a:moveTo>
                    <a:pt x="1361706" y="339699"/>
                  </a:moveTo>
                  <a:lnTo>
                    <a:pt x="1347406" y="331000"/>
                  </a:lnTo>
                  <a:lnTo>
                    <a:pt x="1341920" y="331000"/>
                  </a:lnTo>
                  <a:lnTo>
                    <a:pt x="1323975" y="348945"/>
                  </a:lnTo>
                  <a:lnTo>
                    <a:pt x="1323975" y="354431"/>
                  </a:lnTo>
                  <a:lnTo>
                    <a:pt x="1341920" y="372376"/>
                  </a:lnTo>
                  <a:lnTo>
                    <a:pt x="1347406" y="372376"/>
                  </a:lnTo>
                  <a:lnTo>
                    <a:pt x="1361706" y="363664"/>
                  </a:lnTo>
                  <a:lnTo>
                    <a:pt x="1361706" y="339699"/>
                  </a:lnTo>
                  <a:close/>
                </a:path>
                <a:path w="1362075" h="533400">
                  <a:moveTo>
                    <a:pt x="1361706" y="174205"/>
                  </a:moveTo>
                  <a:lnTo>
                    <a:pt x="1347406" y="165506"/>
                  </a:lnTo>
                  <a:lnTo>
                    <a:pt x="1341920" y="165506"/>
                  </a:lnTo>
                  <a:lnTo>
                    <a:pt x="1323975" y="183438"/>
                  </a:lnTo>
                  <a:lnTo>
                    <a:pt x="1323975" y="188925"/>
                  </a:lnTo>
                  <a:lnTo>
                    <a:pt x="1341920" y="206870"/>
                  </a:lnTo>
                  <a:lnTo>
                    <a:pt x="1347406" y="206870"/>
                  </a:lnTo>
                  <a:lnTo>
                    <a:pt x="1361706" y="198170"/>
                  </a:lnTo>
                  <a:lnTo>
                    <a:pt x="1361706" y="174205"/>
                  </a:lnTo>
                  <a:close/>
                </a:path>
                <a:path w="1362075" h="533400">
                  <a:moveTo>
                    <a:pt x="1361706" y="8712"/>
                  </a:moveTo>
                  <a:lnTo>
                    <a:pt x="1347406" y="0"/>
                  </a:lnTo>
                  <a:lnTo>
                    <a:pt x="1341920" y="0"/>
                  </a:lnTo>
                  <a:lnTo>
                    <a:pt x="1323975" y="17945"/>
                  </a:lnTo>
                  <a:lnTo>
                    <a:pt x="1323975" y="23431"/>
                  </a:lnTo>
                  <a:lnTo>
                    <a:pt x="1341920" y="41376"/>
                  </a:lnTo>
                  <a:lnTo>
                    <a:pt x="1347406" y="41376"/>
                  </a:lnTo>
                  <a:lnTo>
                    <a:pt x="1361706" y="32664"/>
                  </a:lnTo>
                  <a:lnTo>
                    <a:pt x="1361706" y="87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800" y="1791755"/>
              <a:ext cx="1257299" cy="12477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1748" y="1893044"/>
              <a:ext cx="981074" cy="115252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9443" y="3597994"/>
            <a:ext cx="8568055" cy="2717800"/>
          </a:xfrm>
          <a:prstGeom prst="rect"/>
        </p:spPr>
        <p:txBody>
          <a:bodyPr wrap="square" lIns="0" tIns="121285" rIns="0" bIns="0" rtlCol="0" vert="horz">
            <a:spAutoFit/>
          </a:bodyPr>
          <a:lstStyle/>
          <a:p>
            <a:pPr marL="12700" marR="5080">
              <a:lnSpc>
                <a:spcPts val="10220"/>
              </a:lnSpc>
              <a:spcBef>
                <a:spcPts val="955"/>
              </a:spcBef>
            </a:pPr>
            <a:r>
              <a:rPr dirty="0" sz="9150">
                <a:solidFill>
                  <a:srgbClr val="FFFFFF"/>
                </a:solidFill>
              </a:rPr>
              <a:t>SEKIAN</a:t>
            </a:r>
            <a:r>
              <a:rPr dirty="0" sz="9150" spc="445">
                <a:solidFill>
                  <a:srgbClr val="FFFFFF"/>
                </a:solidFill>
              </a:rPr>
              <a:t> </a:t>
            </a:r>
            <a:r>
              <a:rPr dirty="0" sz="9150" spc="130">
                <a:solidFill>
                  <a:srgbClr val="FFFFFF"/>
                </a:solidFill>
              </a:rPr>
              <a:t>DAN </a:t>
            </a:r>
            <a:r>
              <a:rPr dirty="0" sz="9150" spc="80">
                <a:solidFill>
                  <a:srgbClr val="FFFFFF"/>
                </a:solidFill>
              </a:rPr>
              <a:t>TERIMAKASIH</a:t>
            </a:r>
            <a:endParaRPr sz="9150"/>
          </a:p>
        </p:txBody>
      </p:sp>
      <p:sp>
        <p:nvSpPr>
          <p:cNvPr id="12" name="object 12" descr=""/>
          <p:cNvSpPr txBox="1"/>
          <p:nvPr/>
        </p:nvSpPr>
        <p:spPr>
          <a:xfrm>
            <a:off x="1534413" y="8752775"/>
            <a:ext cx="9110345" cy="487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 b="1">
                <a:solidFill>
                  <a:srgbClr val="FFFFFF"/>
                </a:solidFill>
                <a:latin typeface="Montserrat"/>
                <a:cs typeface="Montserrat"/>
              </a:rPr>
              <a:t>Prof.</a:t>
            </a:r>
            <a:r>
              <a:rPr dirty="0" sz="3000" spc="9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55" b="1">
                <a:solidFill>
                  <a:srgbClr val="FFFFFF"/>
                </a:solidFill>
                <a:latin typeface="Montserrat"/>
                <a:cs typeface="Montserrat"/>
              </a:rPr>
              <a:t>Dr.</a:t>
            </a:r>
            <a:r>
              <a:rPr dirty="0" sz="3000" spc="9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75" b="1">
                <a:solidFill>
                  <a:srgbClr val="FFFFFF"/>
                </a:solidFill>
                <a:latin typeface="Montserrat"/>
                <a:cs typeface="Montserrat"/>
              </a:rPr>
              <a:t>CHRYSHNANDA</a:t>
            </a:r>
            <a:r>
              <a:rPr dirty="0" sz="3000" spc="9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85" b="1">
                <a:solidFill>
                  <a:srgbClr val="FFFFFF"/>
                </a:solidFill>
                <a:latin typeface="Montserrat"/>
                <a:cs typeface="Montserrat"/>
              </a:rPr>
              <a:t>DWILAKSANA,</a:t>
            </a:r>
            <a:r>
              <a:rPr dirty="0" sz="3000" spc="9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ontserrat"/>
                <a:cs typeface="Montserrat"/>
              </a:rPr>
              <a:t>M.</a:t>
            </a:r>
            <a:r>
              <a:rPr dirty="0" sz="3000" spc="9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-25" b="1">
                <a:solidFill>
                  <a:srgbClr val="FFFFFF"/>
                </a:solidFill>
                <a:latin typeface="Montserrat"/>
                <a:cs typeface="Montserrat"/>
              </a:rPr>
              <a:t>Si</a:t>
            </a:r>
            <a:endParaRPr sz="30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28432"/>
            <a:ext cx="18288000" cy="9358630"/>
            <a:chOff x="0" y="928432"/>
            <a:chExt cx="18288000" cy="93586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87604"/>
              <a:ext cx="18288000" cy="679939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1834" y="8484755"/>
              <a:ext cx="6296164" cy="180224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624051"/>
              <a:ext cx="9518015" cy="54610"/>
            </a:xfrm>
            <a:custGeom>
              <a:avLst/>
              <a:gdLst/>
              <a:ahLst/>
              <a:cxnLst/>
              <a:rect l="l" t="t" r="r" b="b"/>
              <a:pathLst>
                <a:path w="9518015" h="54609">
                  <a:moveTo>
                    <a:pt x="0" y="38100"/>
                  </a:moveTo>
                  <a:lnTo>
                    <a:pt x="0" y="0"/>
                  </a:lnTo>
                  <a:lnTo>
                    <a:pt x="9517707" y="16095"/>
                  </a:lnTo>
                  <a:lnTo>
                    <a:pt x="9517643" y="54195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33247" y="928432"/>
              <a:ext cx="3829049" cy="90392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056" y="5173426"/>
              <a:ext cx="1257299" cy="12477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4887" y="5274716"/>
              <a:ext cx="981075" cy="115252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789356" y="3456998"/>
            <a:ext cx="13623925" cy="1687195"/>
          </a:xfrm>
          <a:prstGeom prst="rect">
            <a:avLst/>
          </a:prstGeom>
        </p:spPr>
        <p:txBody>
          <a:bodyPr wrap="square" lIns="0" tIns="2051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14"/>
              </a:spcBef>
            </a:pPr>
            <a:r>
              <a:rPr dirty="0" sz="2650" spc="80" b="1" i="1">
                <a:solidFill>
                  <a:srgbClr val="FFFFFF"/>
                </a:solidFill>
                <a:latin typeface="Montserrat"/>
                <a:cs typeface="Montserrat"/>
              </a:rPr>
              <a:t>Guru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30" b="1" i="1">
                <a:solidFill>
                  <a:srgbClr val="FFFFFF"/>
                </a:solidFill>
                <a:latin typeface="Montserrat"/>
                <a:cs typeface="Montserrat"/>
              </a:rPr>
              <a:t>sang</a:t>
            </a:r>
            <a:r>
              <a:rPr dirty="0" sz="2650" spc="75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pencerah,</a:t>
            </a:r>
            <a:r>
              <a:rPr dirty="0" sz="2650" spc="75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50" b="1" i="1">
                <a:solidFill>
                  <a:srgbClr val="FFFFFF"/>
                </a:solidFill>
                <a:latin typeface="Montserrat"/>
                <a:cs typeface="Montserrat"/>
              </a:rPr>
              <a:t>pendidik,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05" b="1" i="1">
                <a:solidFill>
                  <a:srgbClr val="FFFFFF"/>
                </a:solidFill>
                <a:latin typeface="Montserrat"/>
                <a:cs typeface="Montserrat"/>
              </a:rPr>
              <a:t>bagi</a:t>
            </a:r>
            <a:r>
              <a:rPr dirty="0" sz="2650" spc="75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10" b="1" i="1">
                <a:solidFill>
                  <a:srgbClr val="FFFFFF"/>
                </a:solidFill>
                <a:latin typeface="Montserrat"/>
                <a:cs typeface="Montserrat"/>
              </a:rPr>
              <a:t>semakin</a:t>
            </a:r>
            <a:r>
              <a:rPr dirty="0" sz="2650" spc="75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25" b="1" i="1">
                <a:solidFill>
                  <a:srgbClr val="FFFFFF"/>
                </a:solidFill>
                <a:latin typeface="Montserrat"/>
                <a:cs typeface="Montserrat"/>
              </a:rPr>
              <a:t>manusiawinya</a:t>
            </a:r>
            <a:r>
              <a:rPr dirty="0" sz="2650" spc="75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00" b="1" i="1">
                <a:solidFill>
                  <a:srgbClr val="FFFFFF"/>
                </a:solidFill>
                <a:latin typeface="Montserrat"/>
                <a:cs typeface="Montserrat"/>
              </a:rPr>
              <a:t>manusia.</a:t>
            </a:r>
            <a:endParaRPr sz="2650">
              <a:latin typeface="Montserrat"/>
              <a:cs typeface="Montserrat"/>
            </a:endParaRPr>
          </a:p>
          <a:p>
            <a:pPr marL="12700" marR="5080">
              <a:lnSpc>
                <a:spcPct val="115599"/>
              </a:lnSpc>
              <a:spcBef>
                <a:spcPts val="1030"/>
              </a:spcBef>
            </a:pPr>
            <a:r>
              <a:rPr dirty="0" sz="2650" spc="80" b="1" i="1">
                <a:solidFill>
                  <a:srgbClr val="FFFFFF"/>
                </a:solidFill>
                <a:latin typeface="Montserrat"/>
                <a:cs typeface="Montserrat"/>
              </a:rPr>
              <a:t>Guru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20" b="1" i="1">
                <a:solidFill>
                  <a:srgbClr val="FFFFFF"/>
                </a:solidFill>
                <a:latin typeface="Montserrat"/>
                <a:cs typeface="Montserrat"/>
              </a:rPr>
              <a:t>dapat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35" b="1" i="1">
                <a:solidFill>
                  <a:srgbClr val="FFFFFF"/>
                </a:solidFill>
                <a:latin typeface="Montserrat"/>
                <a:cs typeface="Montserrat"/>
              </a:rPr>
              <a:t>dikatakan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80" b="1" i="1">
                <a:solidFill>
                  <a:srgbClr val="FFFFFF"/>
                </a:solidFill>
                <a:latin typeface="Montserrat"/>
                <a:cs typeface="Montserrat"/>
              </a:rPr>
              <a:t>pilar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25" b="1" i="1">
                <a:solidFill>
                  <a:srgbClr val="FFFFFF"/>
                </a:solidFill>
                <a:latin typeface="Montserrat"/>
                <a:cs typeface="Montserrat"/>
              </a:rPr>
              <a:t>peradaban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30" b="1" i="1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30" b="1" i="1">
                <a:solidFill>
                  <a:srgbClr val="FFFFFF"/>
                </a:solidFill>
                <a:latin typeface="Montserrat"/>
                <a:cs typeface="Montserrat"/>
              </a:rPr>
              <a:t>mengangkat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35" b="1" i="1">
                <a:solidFill>
                  <a:srgbClr val="FFFFFF"/>
                </a:solidFill>
                <a:latin typeface="Montserrat"/>
                <a:cs typeface="Montserrat"/>
              </a:rPr>
              <a:t>harkat</a:t>
            </a:r>
            <a:r>
              <a:rPr dirty="0" sz="2650" spc="70" b="1" i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650" spc="114" b="1" i="1">
                <a:solidFill>
                  <a:srgbClr val="FFFFFF"/>
                </a:solidFill>
                <a:latin typeface="Montserrat"/>
                <a:cs typeface="Montserrat"/>
              </a:rPr>
              <a:t>martabat </a:t>
            </a:r>
            <a:r>
              <a:rPr dirty="0" sz="2650" spc="130" b="1" i="1">
                <a:solidFill>
                  <a:srgbClr val="FFFFFF"/>
                </a:solidFill>
                <a:latin typeface="Montserrat"/>
                <a:cs typeface="Montserrat"/>
              </a:rPr>
              <a:t>manusia</a:t>
            </a:r>
            <a:endParaRPr sz="265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9356" y="418064"/>
            <a:ext cx="10518775" cy="26136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5"/>
              </a:spcBef>
            </a:pPr>
            <a:r>
              <a:rPr dirty="0" sz="2900" spc="50"/>
              <a:t>Kata</a:t>
            </a:r>
            <a:r>
              <a:rPr dirty="0" sz="2900" spc="75"/>
              <a:t> </a:t>
            </a:r>
            <a:r>
              <a:rPr dirty="0" sz="2900" spc="110"/>
              <a:t>guru</a:t>
            </a:r>
            <a:r>
              <a:rPr dirty="0" sz="2900" spc="75"/>
              <a:t> </a:t>
            </a:r>
            <a:r>
              <a:rPr dirty="0" sz="2900" spc="80"/>
              <a:t>berakar</a:t>
            </a:r>
            <a:r>
              <a:rPr dirty="0" sz="2900" spc="75"/>
              <a:t> </a:t>
            </a:r>
            <a:r>
              <a:rPr dirty="0" sz="2900" spc="55"/>
              <a:t>dari</a:t>
            </a:r>
            <a:r>
              <a:rPr dirty="0" sz="2900" spc="75"/>
              <a:t> bahasa </a:t>
            </a:r>
            <a:r>
              <a:rPr dirty="0" sz="2900" spc="65"/>
              <a:t>Sanskrit</a:t>
            </a:r>
            <a:r>
              <a:rPr dirty="0" sz="2900" spc="75"/>
              <a:t> </a:t>
            </a:r>
            <a:r>
              <a:rPr dirty="0" sz="2900" spc="114"/>
              <a:t>“gri”</a:t>
            </a:r>
            <a:r>
              <a:rPr dirty="0" sz="2900" spc="75"/>
              <a:t> </a:t>
            </a:r>
            <a:r>
              <a:rPr dirty="0" sz="2900" spc="35"/>
              <a:t>berarti </a:t>
            </a:r>
            <a:r>
              <a:rPr dirty="0" sz="2900" spc="80"/>
              <a:t>memuji</a:t>
            </a:r>
            <a:r>
              <a:rPr dirty="0" sz="2900" spc="70"/>
              <a:t> </a:t>
            </a:r>
            <a:r>
              <a:rPr dirty="0" sz="2900" spc="100"/>
              <a:t>dan</a:t>
            </a:r>
            <a:r>
              <a:rPr dirty="0" sz="2900" spc="75"/>
              <a:t> </a:t>
            </a:r>
            <a:r>
              <a:rPr dirty="0" sz="2900" spc="140"/>
              <a:t>“gur”</a:t>
            </a:r>
            <a:r>
              <a:rPr dirty="0" sz="2900" spc="70"/>
              <a:t> </a:t>
            </a:r>
            <a:r>
              <a:rPr dirty="0" sz="2900" spc="85"/>
              <a:t>yang</a:t>
            </a:r>
            <a:r>
              <a:rPr dirty="0" sz="2900" spc="75"/>
              <a:t> </a:t>
            </a:r>
            <a:r>
              <a:rPr dirty="0" sz="2900" spc="55"/>
              <a:t>artinya</a:t>
            </a:r>
            <a:r>
              <a:rPr dirty="0" sz="2900" spc="70"/>
              <a:t> </a:t>
            </a:r>
            <a:r>
              <a:rPr dirty="0" sz="2900" spc="105"/>
              <a:t>mengangkat</a:t>
            </a:r>
            <a:r>
              <a:rPr dirty="0" sz="2900" spc="75"/>
              <a:t> </a:t>
            </a:r>
            <a:r>
              <a:rPr dirty="0" sz="2900"/>
              <a:t>"to</a:t>
            </a:r>
            <a:r>
              <a:rPr dirty="0" sz="2900" spc="70"/>
              <a:t> </a:t>
            </a:r>
            <a:r>
              <a:rPr dirty="0" sz="2900" spc="-10"/>
              <a:t>raise, </a:t>
            </a:r>
            <a:r>
              <a:rPr dirty="0" sz="2900"/>
              <a:t>"to</a:t>
            </a:r>
            <a:r>
              <a:rPr dirty="0" sz="2900" spc="80"/>
              <a:t> </a:t>
            </a:r>
            <a:r>
              <a:rPr dirty="0" sz="2900"/>
              <a:t>lift</a:t>
            </a:r>
            <a:r>
              <a:rPr dirty="0" sz="2900" spc="80"/>
              <a:t> </a:t>
            </a:r>
            <a:r>
              <a:rPr dirty="0" sz="2900"/>
              <a:t>up",</a:t>
            </a:r>
            <a:r>
              <a:rPr dirty="0" sz="2900" spc="85"/>
              <a:t> </a:t>
            </a:r>
            <a:r>
              <a:rPr dirty="0" sz="2900" spc="60"/>
              <a:t>atau</a:t>
            </a:r>
            <a:r>
              <a:rPr dirty="0" sz="2900" spc="80"/>
              <a:t> </a:t>
            </a:r>
            <a:r>
              <a:rPr dirty="0" sz="2900"/>
              <a:t>"to</a:t>
            </a:r>
            <a:r>
              <a:rPr dirty="0" sz="2900" spc="80"/>
              <a:t> </a:t>
            </a:r>
            <a:r>
              <a:rPr dirty="0" sz="2900" spc="125"/>
              <a:t>make</a:t>
            </a:r>
            <a:r>
              <a:rPr dirty="0" sz="2900" spc="85"/>
              <a:t> </a:t>
            </a:r>
            <a:r>
              <a:rPr dirty="0" sz="2900" spc="114"/>
              <a:t>an</a:t>
            </a:r>
            <a:r>
              <a:rPr dirty="0" sz="2900" spc="80"/>
              <a:t> </a:t>
            </a:r>
            <a:r>
              <a:rPr dirty="0" sz="2900"/>
              <a:t>effort."</a:t>
            </a:r>
            <a:r>
              <a:rPr dirty="0" sz="2900" spc="80"/>
              <a:t> </a:t>
            </a:r>
            <a:r>
              <a:rPr dirty="0" sz="2900" spc="70"/>
              <a:t>Manusia</a:t>
            </a:r>
            <a:r>
              <a:rPr dirty="0" sz="2900" spc="85"/>
              <a:t> </a:t>
            </a:r>
            <a:r>
              <a:rPr dirty="0" sz="2900" spc="40"/>
              <a:t>secara </a:t>
            </a:r>
            <a:r>
              <a:rPr dirty="0" sz="2900" spc="80"/>
              <a:t>alamiah</a:t>
            </a:r>
            <a:r>
              <a:rPr dirty="0" sz="2900" spc="110"/>
              <a:t> </a:t>
            </a:r>
            <a:r>
              <a:rPr dirty="0" sz="2900" spc="65"/>
              <a:t>pada</a:t>
            </a:r>
            <a:r>
              <a:rPr dirty="0" sz="2900" spc="114"/>
              <a:t> </a:t>
            </a:r>
            <a:r>
              <a:rPr dirty="0" sz="2900" spc="95"/>
              <a:t>mulanya</a:t>
            </a:r>
            <a:r>
              <a:rPr dirty="0" sz="2900" spc="114"/>
              <a:t> </a:t>
            </a:r>
            <a:r>
              <a:rPr dirty="0" sz="2900" spc="75"/>
              <a:t>adalah</a:t>
            </a:r>
            <a:r>
              <a:rPr dirty="0" sz="2900" spc="114"/>
              <a:t> </a:t>
            </a:r>
            <a:r>
              <a:rPr dirty="0" sz="2900" spc="160"/>
              <a:t>“gu”</a:t>
            </a:r>
            <a:r>
              <a:rPr dirty="0" sz="2900" spc="114"/>
              <a:t> </a:t>
            </a:r>
            <a:r>
              <a:rPr dirty="0" sz="2900"/>
              <a:t>yaitu</a:t>
            </a:r>
            <a:r>
              <a:rPr dirty="0" sz="2900" spc="110"/>
              <a:t> </a:t>
            </a:r>
            <a:r>
              <a:rPr dirty="0" sz="2900" spc="55"/>
              <a:t>tidak </a:t>
            </a:r>
            <a:r>
              <a:rPr dirty="0" sz="2900" spc="85"/>
              <a:t>berpengetahuan</a:t>
            </a:r>
            <a:r>
              <a:rPr dirty="0" sz="2900" spc="60"/>
              <a:t> atau</a:t>
            </a:r>
            <a:r>
              <a:rPr dirty="0" sz="2900" spc="70"/>
              <a:t> </a:t>
            </a:r>
            <a:r>
              <a:rPr dirty="0" sz="2900" spc="-10"/>
              <a:t>gelap.</a:t>
            </a:r>
            <a:endParaRPr sz="2900"/>
          </a:p>
        </p:txBody>
      </p:sp>
      <p:sp>
        <p:nvSpPr>
          <p:cNvPr id="11" name="object 11" descr=""/>
          <p:cNvSpPr txBox="1"/>
          <p:nvPr/>
        </p:nvSpPr>
        <p:spPr>
          <a:xfrm>
            <a:off x="789356" y="6815662"/>
            <a:ext cx="10669905" cy="283083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3150" spc="65" b="1">
                <a:solidFill>
                  <a:srgbClr val="F6C309"/>
                </a:solidFill>
                <a:latin typeface="Montserrat"/>
                <a:cs typeface="Montserrat"/>
              </a:rPr>
              <a:t>Lemdiklat</a:t>
            </a:r>
            <a:r>
              <a:rPr dirty="0" sz="3150" spc="170" b="1">
                <a:solidFill>
                  <a:srgbClr val="F6C309"/>
                </a:solidFill>
                <a:latin typeface="Montserrat"/>
                <a:cs typeface="Montserrat"/>
              </a:rPr>
              <a:t> </a:t>
            </a:r>
            <a:r>
              <a:rPr dirty="0" sz="3150" b="1">
                <a:solidFill>
                  <a:srgbClr val="F6C309"/>
                </a:solidFill>
                <a:latin typeface="Montserrat"/>
                <a:cs typeface="Montserrat"/>
              </a:rPr>
              <a:t>Polri</a:t>
            </a:r>
            <a:r>
              <a:rPr dirty="0" sz="3150" spc="170" b="1">
                <a:solidFill>
                  <a:srgbClr val="F6C309"/>
                </a:solidFill>
                <a:latin typeface="Montserrat"/>
                <a:cs typeface="Montserrat"/>
              </a:rPr>
              <a:t> </a:t>
            </a:r>
            <a:r>
              <a:rPr dirty="0" sz="3150" spc="-50" b="1">
                <a:solidFill>
                  <a:srgbClr val="F6C309"/>
                </a:solidFill>
                <a:latin typeface="Montserrat"/>
                <a:cs typeface="Montserrat"/>
              </a:rPr>
              <a:t>:</a:t>
            </a:r>
            <a:endParaRPr sz="3150">
              <a:latin typeface="Montserrat"/>
              <a:cs typeface="Montserrat"/>
            </a:endParaRPr>
          </a:p>
          <a:p>
            <a:pPr marL="12700" marR="5080">
              <a:lnSpc>
                <a:spcPct val="103400"/>
              </a:lnSpc>
              <a:spcBef>
                <a:spcPts val="105"/>
              </a:spcBef>
            </a:pPr>
            <a:r>
              <a:rPr dirty="0" sz="2900" spc="45">
                <a:solidFill>
                  <a:srgbClr val="FFFFFF"/>
                </a:solidFill>
                <a:latin typeface="Montserrat"/>
                <a:cs typeface="Montserrat"/>
              </a:rPr>
              <a:t>Lembaga</a:t>
            </a:r>
            <a:r>
              <a:rPr dirty="0" sz="290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Pendidikan</a:t>
            </a:r>
            <a:r>
              <a:rPr dirty="0" sz="290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900" spc="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Berbasis</a:t>
            </a:r>
            <a:r>
              <a:rPr dirty="0" sz="290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spc="-30">
                <a:solidFill>
                  <a:srgbClr val="FFFFFF"/>
                </a:solidFill>
                <a:latin typeface="Montserrat"/>
                <a:cs typeface="Montserrat"/>
              </a:rPr>
              <a:t>Moralitas,</a:t>
            </a:r>
            <a:r>
              <a:rPr dirty="0" sz="290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Tegas</a:t>
            </a:r>
            <a:r>
              <a:rPr dirty="0" sz="2900" spc="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spc="-25">
                <a:solidFill>
                  <a:srgbClr val="FFFFFF"/>
                </a:solidFill>
                <a:latin typeface="Montserrat"/>
                <a:cs typeface="Montserrat"/>
              </a:rPr>
              <a:t>dan </a:t>
            </a:r>
            <a:r>
              <a:rPr dirty="0" sz="2900" spc="55">
                <a:solidFill>
                  <a:srgbClr val="FFFFFF"/>
                </a:solidFill>
                <a:latin typeface="Montserrat"/>
                <a:cs typeface="Montserrat"/>
              </a:rPr>
              <a:t>Humanis</a:t>
            </a:r>
            <a:r>
              <a:rPr dirty="0" sz="290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bagi</a:t>
            </a:r>
            <a:r>
              <a:rPr dirty="0" sz="290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petugas</a:t>
            </a:r>
            <a:r>
              <a:rPr dirty="0" sz="290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kepolisian</a:t>
            </a:r>
            <a:r>
              <a:rPr dirty="0" sz="2900" spc="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90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Montserrat"/>
                <a:cs typeface="Montserrat"/>
              </a:rPr>
              <a:t>pemolisiannya </a:t>
            </a:r>
            <a:r>
              <a:rPr dirty="0" sz="2900" spc="-25">
                <a:solidFill>
                  <a:srgbClr val="FFFFFF"/>
                </a:solidFill>
                <a:latin typeface="Montserrat"/>
                <a:cs typeface="Montserrat"/>
              </a:rPr>
              <a:t>profesional,</a:t>
            </a:r>
            <a:r>
              <a:rPr dirty="0" sz="290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spc="-20">
                <a:solidFill>
                  <a:srgbClr val="FFFFFF"/>
                </a:solidFill>
                <a:latin typeface="Montserrat"/>
                <a:cs typeface="Montserrat"/>
              </a:rPr>
              <a:t>cerdas,</a:t>
            </a:r>
            <a:r>
              <a:rPr dirty="0" sz="290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bermoral</a:t>
            </a:r>
            <a:r>
              <a:rPr dirty="0" sz="290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90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modern</a:t>
            </a:r>
            <a:r>
              <a:rPr dirty="0" sz="290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90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spc="60">
                <a:solidFill>
                  <a:srgbClr val="FFFFFF"/>
                </a:solidFill>
                <a:latin typeface="Montserrat"/>
                <a:cs typeface="Montserrat"/>
              </a:rPr>
              <a:t>mampu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sebagai"</a:t>
            </a:r>
            <a:r>
              <a:rPr dirty="0" sz="2900" spc="8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Penjaga</a:t>
            </a:r>
            <a:r>
              <a:rPr dirty="0" sz="2900" spc="8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Kehidupan,</a:t>
            </a:r>
            <a:r>
              <a:rPr dirty="0" sz="2900" spc="8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spc="65">
                <a:solidFill>
                  <a:srgbClr val="FFFFFF"/>
                </a:solidFill>
                <a:latin typeface="Montserrat"/>
                <a:cs typeface="Montserrat"/>
              </a:rPr>
              <a:t>Pembangun</a:t>
            </a:r>
            <a:r>
              <a:rPr dirty="0" sz="2900" spc="8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Montserrat"/>
                <a:cs typeface="Montserrat"/>
              </a:rPr>
              <a:t>Peradaban </a:t>
            </a:r>
            <a:r>
              <a:rPr dirty="0" sz="290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90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spc="50">
                <a:solidFill>
                  <a:srgbClr val="FFFFFF"/>
                </a:solidFill>
                <a:latin typeface="Montserrat"/>
                <a:cs typeface="Montserrat"/>
              </a:rPr>
              <a:t>Pejuang</a:t>
            </a:r>
            <a:r>
              <a:rPr dirty="0" sz="290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900" spc="-10">
                <a:solidFill>
                  <a:srgbClr val="FFFFFF"/>
                </a:solidFill>
                <a:latin typeface="Montserrat"/>
                <a:cs typeface="Montserrat"/>
              </a:rPr>
              <a:t>Kemanusiaan".</a:t>
            </a:r>
            <a:endParaRPr sz="29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2900680"/>
            <a:chOff x="0" y="0"/>
            <a:chExt cx="18288000" cy="290068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0024745" cy="2328545"/>
            </a:xfrm>
            <a:custGeom>
              <a:avLst/>
              <a:gdLst/>
              <a:ahLst/>
              <a:cxnLst/>
              <a:rect l="l" t="t" r="r" b="b"/>
              <a:pathLst>
                <a:path w="10024745" h="2328545">
                  <a:moveTo>
                    <a:pt x="0" y="2328027"/>
                  </a:moveTo>
                  <a:lnTo>
                    <a:pt x="10024264" y="2328027"/>
                  </a:lnTo>
                  <a:lnTo>
                    <a:pt x="10024264" y="0"/>
                  </a:lnTo>
                  <a:lnTo>
                    <a:pt x="0" y="0"/>
                  </a:lnTo>
                  <a:lnTo>
                    <a:pt x="0" y="2328027"/>
                  </a:lnTo>
                  <a:close/>
                </a:path>
              </a:pathLst>
            </a:custGeom>
            <a:solidFill>
              <a:srgbClr val="5D0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2328028"/>
              <a:ext cx="18288000" cy="572770"/>
            </a:xfrm>
            <a:custGeom>
              <a:avLst/>
              <a:gdLst/>
              <a:ahLst/>
              <a:cxnLst/>
              <a:rect l="l" t="t" r="r" b="b"/>
              <a:pathLst>
                <a:path w="18288000" h="572769">
                  <a:moveTo>
                    <a:pt x="18288000" y="572198"/>
                  </a:moveTo>
                  <a:lnTo>
                    <a:pt x="0" y="572198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572198"/>
                  </a:lnTo>
                  <a:close/>
                </a:path>
              </a:pathLst>
            </a:custGeom>
            <a:solidFill>
              <a:srgbClr val="8B00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57020" y="141629"/>
              <a:ext cx="1781175" cy="1771650"/>
            </a:xfrm>
            <a:custGeom>
              <a:avLst/>
              <a:gdLst/>
              <a:ahLst/>
              <a:cxnLst/>
              <a:rect l="l" t="t" r="r" b="b"/>
              <a:pathLst>
                <a:path w="1781175" h="1771650">
                  <a:moveTo>
                    <a:pt x="1781174" y="1771649"/>
                  </a:moveTo>
                  <a:lnTo>
                    <a:pt x="0" y="1771649"/>
                  </a:lnTo>
                  <a:lnTo>
                    <a:pt x="0" y="0"/>
                  </a:lnTo>
                  <a:lnTo>
                    <a:pt x="1781174" y="0"/>
                  </a:lnTo>
                  <a:lnTo>
                    <a:pt x="1781174" y="1771649"/>
                  </a:lnTo>
                  <a:close/>
                </a:path>
              </a:pathLst>
            </a:custGeom>
            <a:solidFill>
              <a:srgbClr val="B5B5B5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7120" y="932204"/>
              <a:ext cx="200024" cy="2000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371406" y="304834"/>
              <a:ext cx="1371600" cy="1609725"/>
            </a:xfrm>
            <a:custGeom>
              <a:avLst/>
              <a:gdLst/>
              <a:ahLst/>
              <a:cxnLst/>
              <a:rect l="l" t="t" r="r" b="b"/>
              <a:pathLst>
                <a:path w="1371600" h="1609725">
                  <a:moveTo>
                    <a:pt x="1371599" y="1609724"/>
                  </a:moveTo>
                  <a:lnTo>
                    <a:pt x="0" y="1609724"/>
                  </a:lnTo>
                  <a:lnTo>
                    <a:pt x="0" y="0"/>
                  </a:lnTo>
                  <a:lnTo>
                    <a:pt x="1371599" y="0"/>
                  </a:lnTo>
                  <a:lnTo>
                    <a:pt x="1371599" y="1609724"/>
                  </a:lnTo>
                  <a:close/>
                </a:path>
              </a:pathLst>
            </a:custGeom>
            <a:solidFill>
              <a:srgbClr val="B5B5B5">
                <a:alpha val="21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1956" y="1019209"/>
              <a:ext cx="200024" cy="2000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76986" y="38613"/>
            <a:ext cx="5097145" cy="2051050"/>
          </a:xfrm>
          <a:prstGeom prst="rect"/>
        </p:spPr>
        <p:txBody>
          <a:bodyPr wrap="square" lIns="0" tIns="206375" rIns="0" bIns="0" rtlCol="0" vert="horz">
            <a:spAutoFit/>
          </a:bodyPr>
          <a:lstStyle/>
          <a:p>
            <a:pPr marL="12700" marR="5080">
              <a:lnSpc>
                <a:spcPts val="7200"/>
              </a:lnSpc>
              <a:spcBef>
                <a:spcPts val="1625"/>
              </a:spcBef>
            </a:pPr>
            <a:r>
              <a:rPr dirty="0" sz="7250" spc="335">
                <a:solidFill>
                  <a:srgbClr val="FFFFFF"/>
                </a:solidFill>
              </a:rPr>
              <a:t>Lemdiklat </a:t>
            </a:r>
            <a:r>
              <a:rPr dirty="0" sz="7250" spc="295">
                <a:solidFill>
                  <a:srgbClr val="FFFFFF"/>
                </a:solidFill>
              </a:rPr>
              <a:t>Polri</a:t>
            </a:r>
            <a:endParaRPr sz="7250"/>
          </a:p>
        </p:txBody>
      </p:sp>
      <p:sp>
        <p:nvSpPr>
          <p:cNvPr id="10" name="object 10" descr=""/>
          <p:cNvSpPr txBox="1"/>
          <p:nvPr/>
        </p:nvSpPr>
        <p:spPr>
          <a:xfrm>
            <a:off x="1016000" y="3247466"/>
            <a:ext cx="7618730" cy="1587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3900"/>
              </a:lnSpc>
              <a:spcBef>
                <a:spcPts val="100"/>
              </a:spcBef>
            </a:pPr>
            <a:r>
              <a:rPr dirty="0" sz="2250" b="1">
                <a:latin typeface="Montserrat"/>
                <a:cs typeface="Montserrat"/>
              </a:rPr>
              <a:t>Polisi</a:t>
            </a:r>
            <a:r>
              <a:rPr dirty="0" sz="2250" spc="409" b="1">
                <a:latin typeface="Montserrat"/>
                <a:cs typeface="Montserrat"/>
              </a:rPr>
              <a:t> </a:t>
            </a:r>
            <a:r>
              <a:rPr dirty="0" sz="2250" spc="50" b="1">
                <a:latin typeface="Montserrat"/>
                <a:cs typeface="Montserrat"/>
              </a:rPr>
              <a:t>dalam</a:t>
            </a:r>
            <a:r>
              <a:rPr dirty="0" sz="2250" spc="405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pemolisiannya,</a:t>
            </a:r>
            <a:r>
              <a:rPr dirty="0" sz="2250" spc="409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itu</a:t>
            </a:r>
            <a:r>
              <a:rPr dirty="0" sz="2250" spc="405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juga</a:t>
            </a:r>
            <a:r>
              <a:rPr dirty="0" sz="2250" spc="409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sebagai</a:t>
            </a:r>
            <a:r>
              <a:rPr dirty="0" sz="2250" spc="409" b="1">
                <a:latin typeface="Montserrat"/>
                <a:cs typeface="Montserrat"/>
              </a:rPr>
              <a:t> </a:t>
            </a:r>
            <a:r>
              <a:rPr dirty="0" sz="2250" spc="50" b="1">
                <a:latin typeface="Montserrat"/>
                <a:cs typeface="Montserrat"/>
              </a:rPr>
              <a:t>guru </a:t>
            </a:r>
            <a:r>
              <a:rPr dirty="0" sz="2250" b="1">
                <a:latin typeface="Montserrat"/>
                <a:cs typeface="Montserrat"/>
              </a:rPr>
              <a:t>yang</a:t>
            </a:r>
            <a:r>
              <a:rPr dirty="0" sz="2250" spc="250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tidak</a:t>
            </a:r>
            <a:r>
              <a:rPr dirty="0" sz="2250" spc="250" b="1">
                <a:latin typeface="Montserrat"/>
                <a:cs typeface="Montserrat"/>
              </a:rPr>
              <a:t>  </a:t>
            </a:r>
            <a:r>
              <a:rPr dirty="0" sz="2250" spc="55" b="1">
                <a:latin typeface="Montserrat"/>
                <a:cs typeface="Montserrat"/>
              </a:rPr>
              <a:t>hanya</a:t>
            </a:r>
            <a:r>
              <a:rPr dirty="0" sz="2250" spc="250" b="1">
                <a:latin typeface="Montserrat"/>
                <a:cs typeface="Montserrat"/>
              </a:rPr>
              <a:t>  </a:t>
            </a:r>
            <a:r>
              <a:rPr dirty="0" sz="2250" spc="75" b="1">
                <a:latin typeface="Montserrat"/>
                <a:cs typeface="Montserrat"/>
              </a:rPr>
              <a:t>mengumpulkan</a:t>
            </a:r>
            <a:r>
              <a:rPr dirty="0" sz="2250" spc="245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orang</a:t>
            </a:r>
            <a:r>
              <a:rPr dirty="0" sz="2250" spc="250" b="1">
                <a:latin typeface="Montserrat"/>
                <a:cs typeface="Montserrat"/>
              </a:rPr>
              <a:t>  </a:t>
            </a:r>
            <a:r>
              <a:rPr dirty="0" sz="2250" spc="-10" b="1">
                <a:latin typeface="Montserrat"/>
                <a:cs typeface="Montserrat"/>
              </a:rPr>
              <a:t>orang </a:t>
            </a:r>
            <a:r>
              <a:rPr dirty="0" sz="2250" b="1">
                <a:latin typeface="Montserrat"/>
                <a:cs typeface="Montserrat"/>
              </a:rPr>
              <a:t>hebat,</a:t>
            </a:r>
            <a:r>
              <a:rPr dirty="0" sz="2250" spc="484" b="1">
                <a:latin typeface="Montserrat"/>
                <a:cs typeface="Montserrat"/>
              </a:rPr>
              <a:t> </a:t>
            </a:r>
            <a:r>
              <a:rPr dirty="0" sz="2250" spc="60" b="1">
                <a:latin typeface="Montserrat"/>
                <a:cs typeface="Montserrat"/>
              </a:rPr>
              <a:t>melainkan</a:t>
            </a:r>
            <a:r>
              <a:rPr dirty="0" sz="2250" spc="480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juga</a:t>
            </a:r>
            <a:r>
              <a:rPr dirty="0" sz="2250" spc="484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orang</a:t>
            </a:r>
            <a:r>
              <a:rPr dirty="0" sz="2250" spc="484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orang</a:t>
            </a:r>
            <a:r>
              <a:rPr dirty="0" sz="2250" spc="480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biasa</a:t>
            </a:r>
            <a:r>
              <a:rPr dirty="0" sz="2250" spc="484" b="1">
                <a:latin typeface="Montserrat"/>
                <a:cs typeface="Montserrat"/>
              </a:rPr>
              <a:t> </a:t>
            </a:r>
            <a:r>
              <a:rPr dirty="0" sz="2250" spc="60" b="1">
                <a:latin typeface="Montserrat"/>
                <a:cs typeface="Montserrat"/>
              </a:rPr>
              <a:t>bahkan </a:t>
            </a:r>
            <a:r>
              <a:rPr dirty="0" sz="2250" b="1">
                <a:latin typeface="Montserrat"/>
                <a:cs typeface="Montserrat"/>
              </a:rPr>
              <a:t>yang</a:t>
            </a:r>
            <a:r>
              <a:rPr dirty="0" sz="2250" spc="254" b="1">
                <a:latin typeface="Montserrat"/>
                <a:cs typeface="Montserrat"/>
              </a:rPr>
              <a:t>   </a:t>
            </a:r>
            <a:r>
              <a:rPr dirty="0" sz="2250" spc="70" b="1">
                <a:latin typeface="Montserrat"/>
                <a:cs typeface="Montserrat"/>
              </a:rPr>
              <a:t>penuh</a:t>
            </a:r>
            <a:r>
              <a:rPr dirty="0" sz="2250" spc="265" b="1">
                <a:latin typeface="Montserrat"/>
                <a:cs typeface="Montserrat"/>
              </a:rPr>
              <a:t>   </a:t>
            </a:r>
            <a:r>
              <a:rPr dirty="0" sz="2250" spc="70" b="1">
                <a:latin typeface="Montserrat"/>
                <a:cs typeface="Montserrat"/>
              </a:rPr>
              <a:t>kekurangan</a:t>
            </a:r>
            <a:r>
              <a:rPr dirty="0" sz="2250" spc="265" b="1">
                <a:latin typeface="Montserrat"/>
                <a:cs typeface="Montserrat"/>
              </a:rPr>
              <a:t>   </a:t>
            </a:r>
            <a:r>
              <a:rPr dirty="0" sz="2250" b="1">
                <a:latin typeface="Montserrat"/>
                <a:cs typeface="Montserrat"/>
              </a:rPr>
              <a:t>agar</a:t>
            </a:r>
            <a:r>
              <a:rPr dirty="0" sz="2250" spc="270" b="1">
                <a:latin typeface="Montserrat"/>
                <a:cs typeface="Montserrat"/>
              </a:rPr>
              <a:t>   </a:t>
            </a:r>
            <a:r>
              <a:rPr dirty="0" sz="2250" spc="60" b="1">
                <a:latin typeface="Montserrat"/>
                <a:cs typeface="Montserrat"/>
              </a:rPr>
              <a:t>mereka</a:t>
            </a:r>
            <a:r>
              <a:rPr dirty="0" sz="2250" spc="265" b="1">
                <a:latin typeface="Montserrat"/>
                <a:cs typeface="Montserrat"/>
              </a:rPr>
              <a:t>   </a:t>
            </a:r>
            <a:r>
              <a:rPr dirty="0" sz="2250" spc="-20" b="1">
                <a:latin typeface="Montserrat"/>
                <a:cs typeface="Montserrat"/>
              </a:rPr>
              <a:t>juga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6000" y="4857877"/>
            <a:ext cx="7618730" cy="987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50" b="1">
                <a:latin typeface="Montserrat"/>
                <a:cs typeface="Montserrat"/>
              </a:rPr>
              <a:t>menjadi</a:t>
            </a:r>
            <a:r>
              <a:rPr dirty="0" sz="2250" spc="275" b="1">
                <a:latin typeface="Montserrat"/>
                <a:cs typeface="Montserrat"/>
              </a:rPr>
              <a:t> </a:t>
            </a:r>
            <a:r>
              <a:rPr dirty="0" sz="2250" spc="-10" b="1">
                <a:latin typeface="Montserrat"/>
                <a:cs typeface="Montserrat"/>
              </a:rPr>
              <a:t>hebat.</a:t>
            </a:r>
            <a:endParaRPr sz="22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  <a:tabLst>
                <a:tab pos="1709420" algn="l"/>
                <a:tab pos="2588260" algn="l"/>
                <a:tab pos="3942715" algn="l"/>
                <a:tab pos="5144770" algn="l"/>
                <a:tab pos="7035165" algn="l"/>
              </a:tabLst>
            </a:pPr>
            <a:r>
              <a:rPr dirty="0" sz="2250" spc="35" b="1">
                <a:latin typeface="Montserrat"/>
                <a:cs typeface="Montserrat"/>
              </a:rPr>
              <a:t>Lemdiklat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20" b="1">
                <a:latin typeface="Montserrat"/>
                <a:cs typeface="Montserrat"/>
              </a:rPr>
              <a:t>Polri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sebagai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40" b="1">
                <a:latin typeface="Montserrat"/>
                <a:cs typeface="Montserrat"/>
              </a:rPr>
              <a:t>wadah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40" b="1">
                <a:latin typeface="Montserrat"/>
                <a:cs typeface="Montserrat"/>
              </a:rPr>
              <a:t>pendidikan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30" b="1">
                <a:latin typeface="Montserrat"/>
                <a:cs typeface="Montserrat"/>
              </a:rPr>
              <a:t>dan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6000" y="5819317"/>
            <a:ext cx="1349375" cy="1196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dirty="0" sz="2250" spc="-10" b="1">
                <a:latin typeface="Montserrat"/>
                <a:cs typeface="Montserrat"/>
              </a:rPr>
              <a:t>latihan, nantinya </a:t>
            </a:r>
            <a:r>
              <a:rPr dirty="0" sz="2250" spc="75" b="1">
                <a:latin typeface="Montserrat"/>
                <a:cs typeface="Montserrat"/>
              </a:rPr>
              <a:t>mampu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36117" y="5867628"/>
            <a:ext cx="6198235" cy="367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15185" algn="l"/>
                <a:tab pos="3252470" algn="l"/>
                <a:tab pos="4112895" algn="l"/>
                <a:tab pos="5441950" algn="l"/>
              </a:tabLst>
            </a:pPr>
            <a:r>
              <a:rPr dirty="0" sz="2250" spc="35" b="1">
                <a:latin typeface="Montserrat"/>
                <a:cs typeface="Montserrat"/>
              </a:rPr>
              <a:t>dianalogikan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dititipi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telur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rajawali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20" b="1">
                <a:latin typeface="Montserrat"/>
                <a:cs typeface="Montserrat"/>
              </a:rPr>
              <a:t>yang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89783" y="6209842"/>
            <a:ext cx="6044565" cy="806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15">
              <a:lnSpc>
                <a:spcPct val="113900"/>
              </a:lnSpc>
              <a:spcBef>
                <a:spcPts val="100"/>
              </a:spcBef>
              <a:tabLst>
                <a:tab pos="1011555" algn="l"/>
                <a:tab pos="1615440" algn="l"/>
                <a:tab pos="2490470" algn="l"/>
                <a:tab pos="2914650" algn="l"/>
                <a:tab pos="3855085" algn="l"/>
                <a:tab pos="5288280" algn="l"/>
                <a:tab pos="5461000" algn="l"/>
              </a:tabLst>
            </a:pPr>
            <a:r>
              <a:rPr dirty="0" sz="2250" spc="50" b="1">
                <a:latin typeface="Montserrat"/>
                <a:cs typeface="Montserrat"/>
              </a:rPr>
              <a:t>akan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menjadi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55" b="1">
                <a:latin typeface="Montserrat"/>
                <a:cs typeface="Montserrat"/>
              </a:rPr>
              <a:t>burung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rajawali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20" b="1">
                <a:latin typeface="Montserrat"/>
                <a:cs typeface="Montserrat"/>
              </a:rPr>
              <a:t>yang </a:t>
            </a:r>
            <a:r>
              <a:rPr dirty="0" sz="2250" spc="-10" b="1">
                <a:latin typeface="Montserrat"/>
                <a:cs typeface="Montserrat"/>
              </a:rPr>
              <a:t>terbang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tinggi</a:t>
            </a:r>
            <a:r>
              <a:rPr dirty="0" sz="2250" b="1">
                <a:latin typeface="Montserrat"/>
                <a:cs typeface="Montserrat"/>
              </a:rPr>
              <a:t>		</a:t>
            </a:r>
            <a:r>
              <a:rPr dirty="0" sz="2250" spc="50" b="1">
                <a:latin typeface="Montserrat"/>
                <a:cs typeface="Montserrat"/>
              </a:rPr>
              <a:t>mengangkasa</a:t>
            </a:r>
            <a:r>
              <a:rPr dirty="0" sz="2250" b="1">
                <a:latin typeface="Montserrat"/>
                <a:cs typeface="Montserrat"/>
              </a:rPr>
              <a:t>		</a:t>
            </a:r>
            <a:r>
              <a:rPr dirty="0" sz="2250" spc="30" b="1">
                <a:latin typeface="Montserrat"/>
                <a:cs typeface="Montserrat"/>
              </a:rPr>
              <a:t>dan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16000" y="7039203"/>
            <a:ext cx="7618730" cy="2940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50" spc="40" b="1">
                <a:latin typeface="Montserrat"/>
                <a:cs typeface="Montserrat"/>
              </a:rPr>
              <a:t>mendunia.</a:t>
            </a:r>
            <a:endParaRPr sz="2250">
              <a:latin typeface="Montserrat"/>
              <a:cs typeface="Montserrat"/>
            </a:endParaRPr>
          </a:p>
          <a:p>
            <a:pPr algn="just" marL="12700" marR="5080">
              <a:lnSpc>
                <a:spcPct val="113900"/>
              </a:lnSpc>
              <a:spcBef>
                <a:spcPts val="1800"/>
              </a:spcBef>
            </a:pPr>
            <a:r>
              <a:rPr dirty="0" sz="2250" spc="50" b="1">
                <a:latin typeface="Montserrat"/>
                <a:cs typeface="Montserrat"/>
              </a:rPr>
              <a:t>Para</a:t>
            </a:r>
            <a:r>
              <a:rPr dirty="0" sz="2250" spc="125" b="1">
                <a:latin typeface="Montserrat"/>
                <a:cs typeface="Montserrat"/>
              </a:rPr>
              <a:t>  </a:t>
            </a:r>
            <a:r>
              <a:rPr dirty="0" sz="2250" spc="70" b="1">
                <a:latin typeface="Montserrat"/>
                <a:cs typeface="Montserrat"/>
              </a:rPr>
              <a:t>guru</a:t>
            </a:r>
            <a:r>
              <a:rPr dirty="0" sz="2250" spc="135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sejatinya</a:t>
            </a:r>
            <a:r>
              <a:rPr dirty="0" sz="2250" spc="135" b="1">
                <a:latin typeface="Montserrat"/>
                <a:cs typeface="Montserrat"/>
              </a:rPr>
              <a:t>  </a:t>
            </a:r>
            <a:r>
              <a:rPr dirty="0" sz="2250" spc="55" b="1">
                <a:latin typeface="Montserrat"/>
                <a:cs typeface="Montserrat"/>
              </a:rPr>
              <a:t>memiliki</a:t>
            </a:r>
            <a:r>
              <a:rPr dirty="0" sz="2250" spc="135" b="1">
                <a:latin typeface="Montserrat"/>
                <a:cs typeface="Montserrat"/>
              </a:rPr>
              <a:t>  </a:t>
            </a:r>
            <a:r>
              <a:rPr dirty="0" sz="2250" spc="60" b="1">
                <a:latin typeface="Montserrat"/>
                <a:cs typeface="Montserrat"/>
              </a:rPr>
              <a:t>kepekaan</a:t>
            </a:r>
            <a:r>
              <a:rPr dirty="0" sz="2250" spc="135" b="1">
                <a:latin typeface="Montserrat"/>
                <a:cs typeface="Montserrat"/>
              </a:rPr>
              <a:t>  </a:t>
            </a:r>
            <a:r>
              <a:rPr dirty="0" sz="2250" spc="-10" b="1">
                <a:latin typeface="Montserrat"/>
                <a:cs typeface="Montserrat"/>
              </a:rPr>
              <a:t>melihat </a:t>
            </a:r>
            <a:r>
              <a:rPr dirty="0" sz="2250" b="1">
                <a:latin typeface="Montserrat"/>
                <a:cs typeface="Montserrat"/>
              </a:rPr>
              <a:t>potensi</a:t>
            </a:r>
            <a:r>
              <a:rPr dirty="0" sz="2250" spc="370" b="1">
                <a:latin typeface="Montserrat"/>
                <a:cs typeface="Montserrat"/>
              </a:rPr>
              <a:t>   </a:t>
            </a:r>
            <a:r>
              <a:rPr dirty="0" sz="2250" b="1">
                <a:latin typeface="Montserrat"/>
                <a:cs typeface="Montserrat"/>
              </a:rPr>
              <a:t>potensi</a:t>
            </a:r>
            <a:r>
              <a:rPr dirty="0" sz="2250" spc="385" b="1">
                <a:latin typeface="Montserrat"/>
                <a:cs typeface="Montserrat"/>
              </a:rPr>
              <a:t>   </a:t>
            </a:r>
            <a:r>
              <a:rPr dirty="0" sz="2250" b="1">
                <a:latin typeface="Montserrat"/>
                <a:cs typeface="Montserrat"/>
              </a:rPr>
              <a:t>para</a:t>
            </a:r>
            <a:r>
              <a:rPr dirty="0" sz="2250" spc="380" b="1">
                <a:latin typeface="Montserrat"/>
                <a:cs typeface="Montserrat"/>
              </a:rPr>
              <a:t>      </a:t>
            </a:r>
            <a:r>
              <a:rPr dirty="0" sz="2250" b="1">
                <a:latin typeface="Montserrat"/>
                <a:cs typeface="Montserrat"/>
              </a:rPr>
              <a:t>muridnya.</a:t>
            </a:r>
            <a:r>
              <a:rPr dirty="0" sz="2250" spc="385" b="1">
                <a:latin typeface="Montserrat"/>
                <a:cs typeface="Montserrat"/>
              </a:rPr>
              <a:t>   </a:t>
            </a:r>
            <a:r>
              <a:rPr dirty="0" sz="2250" b="1">
                <a:latin typeface="Montserrat"/>
                <a:cs typeface="Montserrat"/>
              </a:rPr>
              <a:t>Ia</a:t>
            </a:r>
            <a:r>
              <a:rPr dirty="0" sz="2250" spc="385" b="1">
                <a:latin typeface="Montserrat"/>
                <a:cs typeface="Montserrat"/>
              </a:rPr>
              <a:t>   </a:t>
            </a:r>
            <a:r>
              <a:rPr dirty="0" sz="2250" spc="-10" b="1">
                <a:latin typeface="Montserrat"/>
                <a:cs typeface="Montserrat"/>
              </a:rPr>
              <a:t>tidak </a:t>
            </a:r>
            <a:r>
              <a:rPr dirty="0" sz="2250" spc="80" b="1">
                <a:latin typeface="Montserrat"/>
                <a:cs typeface="Montserrat"/>
              </a:rPr>
              <a:t>mengukur</a:t>
            </a:r>
            <a:r>
              <a:rPr dirty="0" sz="2250" spc="325" b="1">
                <a:latin typeface="Montserrat"/>
                <a:cs typeface="Montserrat"/>
              </a:rPr>
              <a:t> </a:t>
            </a:r>
            <a:r>
              <a:rPr dirty="0" sz="2250" spc="55" b="1">
                <a:latin typeface="Montserrat"/>
                <a:cs typeface="Montserrat"/>
              </a:rPr>
              <a:t>dan</a:t>
            </a:r>
            <a:r>
              <a:rPr dirty="0" sz="2250" spc="330" b="1">
                <a:latin typeface="Montserrat"/>
                <a:cs typeface="Montserrat"/>
              </a:rPr>
              <a:t> </a:t>
            </a:r>
            <a:r>
              <a:rPr dirty="0" sz="2250" spc="65" b="1">
                <a:latin typeface="Montserrat"/>
                <a:cs typeface="Montserrat"/>
              </a:rPr>
              <a:t>membanding</a:t>
            </a:r>
            <a:r>
              <a:rPr dirty="0" sz="2250" spc="325" b="1">
                <a:latin typeface="Montserrat"/>
                <a:cs typeface="Montserrat"/>
              </a:rPr>
              <a:t> </a:t>
            </a:r>
            <a:r>
              <a:rPr dirty="0" sz="2250" spc="60" b="1">
                <a:latin typeface="Montserrat"/>
                <a:cs typeface="Montserrat"/>
              </a:rPr>
              <a:t>bandingkan</a:t>
            </a:r>
            <a:r>
              <a:rPr dirty="0" sz="2250" spc="325" b="1">
                <a:latin typeface="Montserrat"/>
                <a:cs typeface="Montserrat"/>
              </a:rPr>
              <a:t> </a:t>
            </a:r>
            <a:r>
              <a:rPr dirty="0" sz="2250" spc="45" b="1">
                <a:latin typeface="Montserrat"/>
                <a:cs typeface="Montserrat"/>
              </a:rPr>
              <a:t>dengan </a:t>
            </a:r>
            <a:r>
              <a:rPr dirty="0" sz="2250" b="1">
                <a:latin typeface="Montserrat"/>
                <a:cs typeface="Montserrat"/>
              </a:rPr>
              <a:t>orang</a:t>
            </a:r>
            <a:r>
              <a:rPr dirty="0" sz="2250" spc="330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lain</a:t>
            </a:r>
            <a:r>
              <a:rPr dirty="0" sz="2250" spc="345" b="1">
                <a:latin typeface="Montserrat"/>
                <a:cs typeface="Montserrat"/>
              </a:rPr>
              <a:t> </a:t>
            </a:r>
            <a:r>
              <a:rPr dirty="0" sz="2250" spc="60" b="1">
                <a:latin typeface="Montserrat"/>
                <a:cs typeface="Montserrat"/>
              </a:rPr>
              <a:t>melainkan</a:t>
            </a:r>
            <a:r>
              <a:rPr dirty="0" sz="2250" spc="340" b="1">
                <a:latin typeface="Montserrat"/>
                <a:cs typeface="Montserrat"/>
              </a:rPr>
              <a:t> </a:t>
            </a:r>
            <a:r>
              <a:rPr dirty="0" sz="2250" spc="45" b="1">
                <a:latin typeface="Montserrat"/>
                <a:cs typeface="Montserrat"/>
              </a:rPr>
              <a:t>menstimuli</a:t>
            </a:r>
            <a:r>
              <a:rPr dirty="0" sz="2250" spc="340" b="1">
                <a:latin typeface="Montserrat"/>
                <a:cs typeface="Montserrat"/>
              </a:rPr>
              <a:t> </a:t>
            </a:r>
            <a:r>
              <a:rPr dirty="0" sz="2250" spc="55" b="1">
                <a:latin typeface="Montserrat"/>
                <a:cs typeface="Montserrat"/>
              </a:rPr>
              <a:t>dan</a:t>
            </a:r>
            <a:r>
              <a:rPr dirty="0" sz="2250" spc="345" b="1">
                <a:latin typeface="Montserrat"/>
                <a:cs typeface="Montserrat"/>
              </a:rPr>
              <a:t> </a:t>
            </a:r>
            <a:r>
              <a:rPr dirty="0" sz="2250" spc="40" b="1">
                <a:latin typeface="Montserrat"/>
                <a:cs typeface="Montserrat"/>
              </a:rPr>
              <a:t>mendorong </a:t>
            </a:r>
            <a:r>
              <a:rPr dirty="0" sz="2250" b="1">
                <a:latin typeface="Montserrat"/>
                <a:cs typeface="Montserrat"/>
              </a:rPr>
              <a:t>agar</a:t>
            </a:r>
            <a:r>
              <a:rPr dirty="0" sz="2250" spc="295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potensi</a:t>
            </a:r>
            <a:r>
              <a:rPr dirty="0" sz="2250" spc="305" b="1">
                <a:latin typeface="Montserrat"/>
                <a:cs typeface="Montserrat"/>
              </a:rPr>
              <a:t>  </a:t>
            </a:r>
            <a:r>
              <a:rPr dirty="0" sz="2250" spc="55" b="1">
                <a:latin typeface="Montserrat"/>
                <a:cs typeface="Montserrat"/>
              </a:rPr>
              <a:t>muridnya</a:t>
            </a:r>
            <a:r>
              <a:rPr dirty="0" sz="2250" spc="305" b="1">
                <a:latin typeface="Montserrat"/>
                <a:cs typeface="Montserrat"/>
              </a:rPr>
              <a:t>  </a:t>
            </a:r>
            <a:r>
              <a:rPr dirty="0" sz="2250" spc="85" b="1">
                <a:latin typeface="Montserrat"/>
                <a:cs typeface="Montserrat"/>
              </a:rPr>
              <a:t>mampu</a:t>
            </a:r>
            <a:r>
              <a:rPr dirty="0" sz="2250" spc="305" b="1">
                <a:latin typeface="Montserrat"/>
                <a:cs typeface="Montserrat"/>
              </a:rPr>
              <a:t>  </a:t>
            </a:r>
            <a:r>
              <a:rPr dirty="0" sz="2250" spc="55" b="1">
                <a:latin typeface="Montserrat"/>
                <a:cs typeface="Montserrat"/>
              </a:rPr>
              <a:t>sempurna</a:t>
            </a:r>
            <a:r>
              <a:rPr dirty="0" sz="2250" spc="305" b="1">
                <a:latin typeface="Montserrat"/>
                <a:cs typeface="Montserrat"/>
              </a:rPr>
              <a:t>  </a:t>
            </a:r>
            <a:r>
              <a:rPr dirty="0" sz="2250" spc="30" b="1">
                <a:latin typeface="Montserrat"/>
                <a:cs typeface="Montserrat"/>
              </a:rPr>
              <a:t>dan </a:t>
            </a:r>
            <a:r>
              <a:rPr dirty="0" sz="2250" b="1">
                <a:latin typeface="Montserrat"/>
                <a:cs typeface="Montserrat"/>
              </a:rPr>
              <a:t>menjadi</a:t>
            </a:r>
            <a:r>
              <a:rPr dirty="0" sz="2250" spc="275" b="1">
                <a:latin typeface="Montserrat"/>
                <a:cs typeface="Montserrat"/>
              </a:rPr>
              <a:t> </a:t>
            </a:r>
            <a:r>
              <a:rPr dirty="0" sz="2250" spc="-10" b="1">
                <a:latin typeface="Montserrat"/>
                <a:cs typeface="Montserrat"/>
              </a:rPr>
              <a:t>karakternya.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501471" y="3247466"/>
            <a:ext cx="1559560" cy="1196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3900"/>
              </a:lnSpc>
              <a:spcBef>
                <a:spcPts val="100"/>
              </a:spcBef>
            </a:pPr>
            <a:r>
              <a:rPr dirty="0" sz="2250" spc="35" b="1">
                <a:latin typeface="Montserrat"/>
                <a:cs typeface="Montserrat"/>
              </a:rPr>
              <a:t>Lemdiklat </a:t>
            </a:r>
            <a:r>
              <a:rPr dirty="0" sz="2250" spc="-10" b="1">
                <a:latin typeface="Montserrat"/>
                <a:cs typeface="Montserrat"/>
              </a:rPr>
              <a:t>kepolisian sekolah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469740" y="3295777"/>
            <a:ext cx="5650230" cy="367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62050" algn="l"/>
                <a:tab pos="3353435" algn="l"/>
                <a:tab pos="4978400" algn="l"/>
              </a:tabLst>
            </a:pPr>
            <a:r>
              <a:rPr dirty="0" sz="2250" spc="-10" b="1">
                <a:latin typeface="Montserrat"/>
                <a:cs typeface="Montserrat"/>
              </a:rPr>
              <a:t>Polri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55" b="1">
                <a:latin typeface="Montserrat"/>
                <a:cs typeface="Montserrat"/>
              </a:rPr>
              <a:t>merupakan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sekolah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20" b="1">
                <a:latin typeface="Montserrat"/>
                <a:cs typeface="Montserrat"/>
              </a:rPr>
              <a:t>bagi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345783" y="3637991"/>
            <a:ext cx="1953260" cy="806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769" marR="5080" indent="-52705">
              <a:lnSpc>
                <a:spcPct val="113900"/>
              </a:lnSpc>
              <a:spcBef>
                <a:spcPts val="100"/>
              </a:spcBef>
              <a:tabLst>
                <a:tab pos="606425" algn="l"/>
              </a:tabLst>
            </a:pPr>
            <a:r>
              <a:rPr dirty="0" sz="2250" spc="-25" b="1">
                <a:latin typeface="Montserrat"/>
                <a:cs typeface="Montserrat"/>
              </a:rPr>
              <a:t>di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berbagai moralitas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3537272" y="3637991"/>
            <a:ext cx="1540510" cy="806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6355">
              <a:lnSpc>
                <a:spcPct val="113900"/>
              </a:lnSpc>
              <a:spcBef>
                <a:spcPts val="100"/>
              </a:spcBef>
            </a:pPr>
            <a:r>
              <a:rPr dirty="0" sz="2250" spc="35" b="1">
                <a:latin typeface="Montserrat"/>
                <a:cs typeface="Montserrat"/>
              </a:rPr>
              <a:t>tingkatan </a:t>
            </a:r>
            <a:r>
              <a:rPr dirty="0" sz="2250" spc="-10" b="1">
                <a:latin typeface="Montserrat"/>
                <a:cs typeface="Montserrat"/>
              </a:rPr>
              <a:t>berbasis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5362550" y="3637991"/>
            <a:ext cx="1757680" cy="806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9705" marR="5080" indent="-167640">
              <a:lnSpc>
                <a:spcPct val="113900"/>
              </a:lnSpc>
              <a:spcBef>
                <a:spcPts val="100"/>
              </a:spcBef>
            </a:pPr>
            <a:r>
              <a:rPr dirty="0" sz="2250" spc="55" b="1">
                <a:latin typeface="Montserrat"/>
                <a:cs typeface="Montserrat"/>
              </a:rPr>
              <a:t>merupakan </a:t>
            </a:r>
            <a:r>
              <a:rPr dirty="0" sz="2250" spc="35" b="1">
                <a:latin typeface="Montserrat"/>
                <a:cs typeface="Montserrat"/>
              </a:rPr>
              <a:t>kesadaran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501471" y="4467352"/>
            <a:ext cx="7618730" cy="367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62860" algn="l"/>
                <a:tab pos="3292475" algn="l"/>
                <a:tab pos="4611370" algn="l"/>
                <a:tab pos="6656070" algn="l"/>
              </a:tabLst>
            </a:pPr>
            <a:r>
              <a:rPr dirty="0" sz="2250" spc="-10" b="1">
                <a:latin typeface="Montserrat"/>
                <a:cs typeface="Montserrat"/>
              </a:rPr>
              <a:t>tanggungjawab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30" b="1">
                <a:latin typeface="Montserrat"/>
                <a:cs typeface="Montserrat"/>
              </a:rPr>
              <a:t>dan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disiplin.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35" b="1">
                <a:latin typeface="Montserrat"/>
                <a:cs typeface="Montserrat"/>
              </a:rPr>
              <a:t>Menerapkan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model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501471" y="4857877"/>
            <a:ext cx="7618730" cy="367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7595" algn="l"/>
                <a:tab pos="2407920" algn="l"/>
                <a:tab pos="3404870" algn="l"/>
                <a:tab pos="5302250" algn="l"/>
                <a:tab pos="6457315" algn="l"/>
              </a:tabLst>
            </a:pPr>
            <a:r>
              <a:rPr dirty="0" sz="2250" spc="-10" b="1">
                <a:latin typeface="Montserrat"/>
                <a:cs typeface="Montserrat"/>
              </a:rPr>
              <a:t>merit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system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20" b="1">
                <a:latin typeface="Montserrat"/>
                <a:cs typeface="Montserrat"/>
              </a:rPr>
              <a:t>yang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diterapkan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65" b="1">
                <a:latin typeface="Montserrat"/>
                <a:cs typeface="Montserrat"/>
              </a:rPr>
              <a:t>untuk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melihat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501471" y="5200091"/>
            <a:ext cx="7618730" cy="806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  <a:tabLst>
                <a:tab pos="1339850" algn="l"/>
                <a:tab pos="3123565" algn="l"/>
                <a:tab pos="4756785" algn="l"/>
                <a:tab pos="5804535" algn="l"/>
                <a:tab pos="6519545" algn="l"/>
              </a:tabLst>
            </a:pPr>
            <a:r>
              <a:rPr dirty="0" sz="2250" spc="-10" b="1">
                <a:latin typeface="Montserrat"/>
                <a:cs typeface="Montserrat"/>
              </a:rPr>
              <a:t>kualitas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kesadaran,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45" b="1">
                <a:latin typeface="Montserrat"/>
                <a:cs typeface="Montserrat"/>
              </a:rPr>
              <a:t>tanggung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jawab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30" b="1">
                <a:latin typeface="Montserrat"/>
                <a:cs typeface="Montserrat"/>
              </a:rPr>
              <a:t>dan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disiplin </a:t>
            </a:r>
            <a:r>
              <a:rPr dirty="0" sz="2250" spc="50" b="1">
                <a:latin typeface="Montserrat"/>
                <a:cs typeface="Montserrat"/>
              </a:rPr>
              <a:t>dalam</a:t>
            </a:r>
            <a:r>
              <a:rPr dirty="0" sz="2250" spc="85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proses</a:t>
            </a:r>
            <a:r>
              <a:rPr dirty="0" sz="2250" spc="95" b="1">
                <a:latin typeface="Montserrat"/>
                <a:cs typeface="Montserrat"/>
              </a:rPr>
              <a:t> </a:t>
            </a:r>
            <a:r>
              <a:rPr dirty="0" sz="2250" spc="-10" b="1">
                <a:latin typeface="Montserrat"/>
                <a:cs typeface="Montserrat"/>
              </a:rPr>
              <a:t>pembelajaran.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501471" y="6401028"/>
            <a:ext cx="7618730" cy="367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8425" algn="l"/>
                <a:tab pos="2186305" algn="l"/>
                <a:tab pos="3570604" algn="l"/>
                <a:tab pos="4523105" algn="l"/>
                <a:tab pos="5636895" algn="l"/>
                <a:tab pos="6952615" algn="l"/>
              </a:tabLst>
            </a:pPr>
            <a:r>
              <a:rPr dirty="0" sz="2250" spc="-10" b="1">
                <a:latin typeface="Montserrat"/>
                <a:cs typeface="Montserrat"/>
              </a:rPr>
              <a:t>Sekolah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20" b="1">
                <a:latin typeface="Montserrat"/>
                <a:cs typeface="Montserrat"/>
              </a:rPr>
              <a:t>bagi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petugas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polisi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70" b="1">
                <a:latin typeface="Montserrat"/>
                <a:cs typeface="Montserrat"/>
              </a:rPr>
              <a:t>bukan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sebatas</a:t>
            </a:r>
            <a:r>
              <a:rPr dirty="0" sz="2250" b="1">
                <a:latin typeface="Montserrat"/>
                <a:cs typeface="Montserrat"/>
              </a:rPr>
              <a:t>	</a:t>
            </a:r>
            <a:r>
              <a:rPr dirty="0" sz="2250" spc="-10" b="1">
                <a:latin typeface="Montserrat"/>
                <a:cs typeface="Montserrat"/>
              </a:rPr>
              <a:t>diuji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501471" y="6743242"/>
            <a:ext cx="7618730" cy="197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3900"/>
              </a:lnSpc>
              <a:spcBef>
                <a:spcPts val="100"/>
              </a:spcBef>
            </a:pPr>
            <a:r>
              <a:rPr dirty="0" sz="2250" b="1">
                <a:latin typeface="Montserrat"/>
                <a:cs typeface="Montserrat"/>
              </a:rPr>
              <a:t>atau</a:t>
            </a:r>
            <a:r>
              <a:rPr dirty="0" sz="2250" spc="300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berbasis</a:t>
            </a:r>
            <a:r>
              <a:rPr dirty="0" sz="2250" spc="305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nilai</a:t>
            </a:r>
            <a:r>
              <a:rPr dirty="0" sz="2250" spc="300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pada</a:t>
            </a:r>
            <a:r>
              <a:rPr dirty="0" sz="2250" spc="300" b="1">
                <a:latin typeface="Montserrat"/>
                <a:cs typeface="Montserrat"/>
              </a:rPr>
              <a:t>  </a:t>
            </a:r>
            <a:r>
              <a:rPr dirty="0" sz="2250" spc="70" b="1">
                <a:latin typeface="Montserrat"/>
                <a:cs typeface="Montserrat"/>
              </a:rPr>
              <a:t>angka</a:t>
            </a:r>
            <a:r>
              <a:rPr dirty="0" sz="2250" spc="305" b="1">
                <a:latin typeface="Montserrat"/>
                <a:cs typeface="Montserrat"/>
              </a:rPr>
              <a:t>  </a:t>
            </a:r>
            <a:r>
              <a:rPr dirty="0" sz="2250" spc="70" b="1">
                <a:latin typeface="Montserrat"/>
                <a:cs typeface="Montserrat"/>
              </a:rPr>
              <a:t>angka</a:t>
            </a:r>
            <a:r>
              <a:rPr dirty="0" sz="2250" spc="300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di</a:t>
            </a:r>
            <a:r>
              <a:rPr dirty="0" sz="2250" spc="300" b="1">
                <a:latin typeface="Montserrat"/>
                <a:cs typeface="Montserrat"/>
              </a:rPr>
              <a:t>  </a:t>
            </a:r>
            <a:r>
              <a:rPr dirty="0" sz="2250" spc="-20" b="1">
                <a:latin typeface="Montserrat"/>
                <a:cs typeface="Montserrat"/>
              </a:rPr>
              <a:t>atas </a:t>
            </a:r>
            <a:r>
              <a:rPr dirty="0" sz="2250" b="1">
                <a:latin typeface="Montserrat"/>
                <a:cs typeface="Montserrat"/>
              </a:rPr>
              <a:t>kertas,</a:t>
            </a:r>
            <a:r>
              <a:rPr dirty="0" sz="2250" spc="40" b="1">
                <a:latin typeface="Montserrat"/>
                <a:cs typeface="Montserrat"/>
              </a:rPr>
              <a:t>  </a:t>
            </a:r>
            <a:r>
              <a:rPr dirty="0" sz="2250" spc="60" b="1">
                <a:latin typeface="Montserrat"/>
                <a:cs typeface="Montserrat"/>
              </a:rPr>
              <a:t>melainkan</a:t>
            </a:r>
            <a:r>
              <a:rPr dirty="0" sz="2250" spc="40" b="1">
                <a:latin typeface="Montserrat"/>
                <a:cs typeface="Montserrat"/>
              </a:rPr>
              <a:t>  </a:t>
            </a:r>
            <a:r>
              <a:rPr dirty="0" sz="2250" spc="45" b="1">
                <a:latin typeface="Montserrat"/>
                <a:cs typeface="Montserrat"/>
              </a:rPr>
              <a:t>dibimbing</a:t>
            </a:r>
            <a:r>
              <a:rPr dirty="0" sz="2250" spc="45" b="1">
                <a:latin typeface="Montserrat"/>
                <a:cs typeface="Montserrat"/>
              </a:rPr>
              <a:t>  </a:t>
            </a:r>
            <a:r>
              <a:rPr dirty="0" sz="2250" spc="55" b="1">
                <a:latin typeface="Montserrat"/>
                <a:cs typeface="Montserrat"/>
              </a:rPr>
              <a:t>dan</a:t>
            </a:r>
            <a:r>
              <a:rPr dirty="0" sz="2250" spc="40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ada</a:t>
            </a:r>
            <a:r>
              <a:rPr dirty="0" sz="2250" spc="40" b="1">
                <a:latin typeface="Montserrat"/>
                <a:cs typeface="Montserrat"/>
              </a:rPr>
              <a:t>  </a:t>
            </a:r>
            <a:r>
              <a:rPr dirty="0" sz="2250" spc="65" b="1">
                <a:latin typeface="Montserrat"/>
                <a:cs typeface="Montserrat"/>
              </a:rPr>
              <a:t>hubungan </a:t>
            </a:r>
            <a:r>
              <a:rPr dirty="0" sz="2250" b="1">
                <a:latin typeface="Montserrat"/>
                <a:cs typeface="Montserrat"/>
              </a:rPr>
              <a:t>dialog</a:t>
            </a:r>
            <a:r>
              <a:rPr dirty="0" sz="2250" spc="45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antara</a:t>
            </a:r>
            <a:r>
              <a:rPr dirty="0" sz="2250" spc="40" b="1">
                <a:latin typeface="Montserrat"/>
                <a:cs typeface="Montserrat"/>
              </a:rPr>
              <a:t>  </a:t>
            </a:r>
            <a:r>
              <a:rPr dirty="0" sz="2250" spc="70" b="1">
                <a:latin typeface="Montserrat"/>
                <a:cs typeface="Montserrat"/>
              </a:rPr>
              <a:t>guru</a:t>
            </a:r>
            <a:r>
              <a:rPr dirty="0" sz="2250" spc="40" b="1">
                <a:latin typeface="Montserrat"/>
                <a:cs typeface="Montserrat"/>
              </a:rPr>
              <a:t>  </a:t>
            </a:r>
            <a:r>
              <a:rPr dirty="0" sz="2250" spc="55" b="1">
                <a:latin typeface="Montserrat"/>
                <a:cs typeface="Montserrat"/>
              </a:rPr>
              <a:t>dan</a:t>
            </a:r>
            <a:r>
              <a:rPr dirty="0" sz="2250" spc="45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murid,</a:t>
            </a:r>
            <a:r>
              <a:rPr dirty="0" sz="2250" spc="45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di</a:t>
            </a:r>
            <a:r>
              <a:rPr dirty="0" sz="2250" spc="45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sini</a:t>
            </a:r>
            <a:r>
              <a:rPr dirty="0" sz="2250" spc="40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spirit</a:t>
            </a:r>
            <a:r>
              <a:rPr dirty="0" sz="2250" spc="45" b="1">
                <a:latin typeface="Montserrat"/>
                <a:cs typeface="Montserrat"/>
              </a:rPr>
              <a:t>  </a:t>
            </a:r>
            <a:r>
              <a:rPr dirty="0" sz="2250" spc="-10" b="1">
                <a:latin typeface="Montserrat"/>
                <a:cs typeface="Montserrat"/>
              </a:rPr>
              <a:t>ajrih </a:t>
            </a:r>
            <a:r>
              <a:rPr dirty="0" sz="2250" b="1">
                <a:latin typeface="Montserrat"/>
                <a:cs typeface="Montserrat"/>
              </a:rPr>
              <a:t>asih</a:t>
            </a:r>
            <a:r>
              <a:rPr dirty="0" sz="2250" spc="10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diterpakan.</a:t>
            </a:r>
            <a:r>
              <a:rPr dirty="0" sz="2250" spc="20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Ditransformasikan</a:t>
            </a:r>
            <a:r>
              <a:rPr dirty="0" sz="2250" spc="25" b="1">
                <a:latin typeface="Montserrat"/>
                <a:cs typeface="Montserrat"/>
              </a:rPr>
              <a:t>  </a:t>
            </a:r>
            <a:r>
              <a:rPr dirty="0" sz="2250" b="1">
                <a:latin typeface="Montserrat"/>
                <a:cs typeface="Montserrat"/>
              </a:rPr>
              <a:t>melalui</a:t>
            </a:r>
            <a:r>
              <a:rPr dirty="0" sz="2250" spc="20" b="1">
                <a:latin typeface="Montserrat"/>
                <a:cs typeface="Montserrat"/>
              </a:rPr>
              <a:t>  </a:t>
            </a:r>
            <a:r>
              <a:rPr dirty="0" sz="2250" spc="-10" b="1">
                <a:latin typeface="Montserrat"/>
                <a:cs typeface="Montserrat"/>
              </a:rPr>
              <a:t>dialog peradaban.</a:t>
            </a:r>
            <a:endParaRPr sz="225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102217" y="5561934"/>
            <a:ext cx="9615170" cy="231140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515"/>
              </a:spcBef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Lemdiklat</a:t>
            </a:r>
            <a:r>
              <a:rPr dirty="0" sz="21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merupakan</a:t>
            </a:r>
            <a:r>
              <a:rPr dirty="0" sz="21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lembaga</a:t>
            </a:r>
            <a:r>
              <a:rPr dirty="0" sz="21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pendidikan</a:t>
            </a:r>
            <a:r>
              <a:rPr dirty="0" sz="21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1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latihan</a:t>
            </a:r>
            <a:r>
              <a:rPr dirty="0" sz="21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endParaRPr sz="2150">
              <a:latin typeface="Montserrat"/>
              <a:cs typeface="Montserrat"/>
            </a:endParaRPr>
          </a:p>
          <a:p>
            <a:pPr algn="r" marR="76835">
              <a:lnSpc>
                <a:spcPct val="100000"/>
              </a:lnSpc>
              <a:spcBef>
                <a:spcPts val="420"/>
              </a:spcBef>
            </a:pP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transformatif</a:t>
            </a:r>
            <a:r>
              <a:rPr dirty="0" sz="2150" spc="-11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yaitu</a:t>
            </a:r>
            <a:r>
              <a:rPr dirty="0" sz="2150" spc="-11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5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endParaRPr sz="2150">
              <a:latin typeface="Montserrat"/>
              <a:cs typeface="Montserrat"/>
            </a:endParaRPr>
          </a:p>
          <a:p>
            <a:pPr algn="r" marL="155575" marR="5080" indent="-155575">
              <a:lnSpc>
                <a:spcPct val="100000"/>
              </a:lnSpc>
              <a:spcBef>
                <a:spcPts val="420"/>
              </a:spcBef>
              <a:buSzPct val="79069"/>
              <a:buAutoNum type="arabicPeriod"/>
              <a:tabLst>
                <a:tab pos="155575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Berani</a:t>
            </a:r>
            <a:r>
              <a:rPr dirty="0" sz="21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belajar</a:t>
            </a:r>
            <a:r>
              <a:rPr dirty="0" sz="21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1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memperbaiki</a:t>
            </a:r>
            <a:r>
              <a:rPr dirty="0" sz="21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kesalahan</a:t>
            </a:r>
            <a:r>
              <a:rPr dirty="0" sz="21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masa</a:t>
            </a:r>
            <a:r>
              <a:rPr dirty="0" sz="2150" spc="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lalu</a:t>
            </a:r>
            <a:endParaRPr sz="2150">
              <a:latin typeface="Montserrat"/>
              <a:cs typeface="Montserrat"/>
            </a:endParaRPr>
          </a:p>
          <a:p>
            <a:pPr algn="r" marL="212090" marR="5080" indent="-212090">
              <a:lnSpc>
                <a:spcPct val="100000"/>
              </a:lnSpc>
              <a:spcBef>
                <a:spcPts val="420"/>
              </a:spcBef>
              <a:buSzPct val="79069"/>
              <a:buAutoNum type="arabicPeriod"/>
              <a:tabLst>
                <a:tab pos="212090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Siap</a:t>
            </a:r>
            <a:r>
              <a:rPr dirty="0" sz="2150" spc="6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mengatasi</a:t>
            </a:r>
            <a:r>
              <a:rPr dirty="0" sz="2150" spc="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150" spc="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memenuhi</a:t>
            </a:r>
            <a:r>
              <a:rPr dirty="0" sz="2150" spc="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tuntutan,</a:t>
            </a:r>
            <a:r>
              <a:rPr dirty="0" sz="21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tantangan,</a:t>
            </a:r>
            <a:r>
              <a:rPr dirty="0" sz="2150" spc="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ancamam</a:t>
            </a:r>
            <a:r>
              <a:rPr dirty="0" sz="2150" spc="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endParaRPr sz="2150">
              <a:latin typeface="Montserrat"/>
              <a:cs typeface="Montserrat"/>
            </a:endParaRPr>
          </a:p>
          <a:p>
            <a:pPr algn="r" marR="5080">
              <a:lnSpc>
                <a:spcPct val="100000"/>
              </a:lnSpc>
              <a:spcBef>
                <a:spcPts val="420"/>
              </a:spcBef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harapan</a:t>
            </a:r>
            <a:r>
              <a:rPr dirty="0" sz="21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di</a:t>
            </a:r>
            <a:r>
              <a:rPr dirty="0" sz="21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masa</a:t>
            </a:r>
            <a:r>
              <a:rPr dirty="0" sz="21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kini</a:t>
            </a:r>
            <a:endParaRPr sz="2150">
              <a:latin typeface="Montserrat"/>
              <a:cs typeface="Montserrat"/>
            </a:endParaRPr>
          </a:p>
          <a:p>
            <a:pPr algn="r" marL="210820" marR="5080" indent="-210820">
              <a:lnSpc>
                <a:spcPct val="100000"/>
              </a:lnSpc>
              <a:spcBef>
                <a:spcPts val="420"/>
              </a:spcBef>
              <a:buSzPct val="79069"/>
              <a:buAutoNum type="arabicPeriod" startAt="3"/>
              <a:tabLst>
                <a:tab pos="210820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Mampu</a:t>
            </a:r>
            <a:r>
              <a:rPr dirty="0" sz="215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menyiapkan</a:t>
            </a:r>
            <a:r>
              <a:rPr dirty="0" sz="215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masa</a:t>
            </a:r>
            <a:r>
              <a:rPr dirty="0" sz="215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depan</a:t>
            </a:r>
            <a:r>
              <a:rPr dirty="0" sz="215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15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lebih</a:t>
            </a:r>
            <a:r>
              <a:rPr dirty="0" sz="215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baik</a:t>
            </a:r>
            <a:endParaRPr sz="2150">
              <a:latin typeface="Montserrat"/>
              <a:cs typeface="Montserra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093734" y="938610"/>
            <a:ext cx="9623425" cy="3708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379730" marR="5080" indent="147320">
              <a:lnSpc>
                <a:spcPct val="116300"/>
              </a:lnSpc>
              <a:spcBef>
                <a:spcPts val="95"/>
              </a:spcBef>
            </a:pPr>
            <a:r>
              <a:rPr dirty="0" sz="2150" b="1">
                <a:latin typeface="Montserrat"/>
                <a:cs typeface="Montserrat"/>
              </a:rPr>
              <a:t>Etika</a:t>
            </a:r>
            <a:r>
              <a:rPr dirty="0" sz="2150" spc="145" b="1">
                <a:latin typeface="Montserrat"/>
                <a:cs typeface="Montserrat"/>
              </a:rPr>
              <a:t> </a:t>
            </a:r>
            <a:r>
              <a:rPr dirty="0" sz="2150" spc="70" b="1">
                <a:latin typeface="Montserrat"/>
                <a:cs typeface="Montserrat"/>
              </a:rPr>
              <a:t>guru</a:t>
            </a:r>
            <a:r>
              <a:rPr dirty="0" sz="2150" spc="150" b="1">
                <a:latin typeface="Montserrat"/>
                <a:cs typeface="Montserrat"/>
              </a:rPr>
              <a:t> </a:t>
            </a:r>
            <a:r>
              <a:rPr dirty="0" sz="2150" spc="55" b="1">
                <a:latin typeface="Montserrat"/>
                <a:cs typeface="Montserrat"/>
              </a:rPr>
              <a:t>dalam</a:t>
            </a:r>
            <a:r>
              <a:rPr dirty="0" sz="2150" spc="15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mengajar,</a:t>
            </a:r>
            <a:r>
              <a:rPr dirty="0" sz="2150" spc="15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etika</a:t>
            </a:r>
            <a:r>
              <a:rPr dirty="0" sz="2150" spc="150" b="1">
                <a:latin typeface="Montserrat"/>
                <a:cs typeface="Montserrat"/>
              </a:rPr>
              <a:t> </a:t>
            </a:r>
            <a:r>
              <a:rPr dirty="0" sz="2150" spc="60" b="1">
                <a:latin typeface="Montserrat"/>
                <a:cs typeface="Montserrat"/>
              </a:rPr>
              <a:t>murid</a:t>
            </a:r>
            <a:r>
              <a:rPr dirty="0" sz="2150" spc="155" b="1">
                <a:latin typeface="Montserrat"/>
                <a:cs typeface="Montserrat"/>
              </a:rPr>
              <a:t> </a:t>
            </a:r>
            <a:r>
              <a:rPr dirty="0" sz="2150" spc="55" b="1">
                <a:latin typeface="Montserrat"/>
                <a:cs typeface="Montserrat"/>
              </a:rPr>
              <a:t>dalam</a:t>
            </a:r>
            <a:r>
              <a:rPr dirty="0" sz="2150" spc="150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belajar</a:t>
            </a:r>
            <a:r>
              <a:rPr dirty="0" sz="2150" spc="15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ini</a:t>
            </a:r>
            <a:r>
              <a:rPr dirty="0" sz="2150" spc="155" b="1">
                <a:latin typeface="Montserrat"/>
                <a:cs typeface="Montserrat"/>
              </a:rPr>
              <a:t> </a:t>
            </a:r>
            <a:r>
              <a:rPr dirty="0" sz="2150" spc="-10" b="1">
                <a:latin typeface="Montserrat"/>
                <a:cs typeface="Montserrat"/>
              </a:rPr>
              <a:t>berisi </a:t>
            </a:r>
            <a:r>
              <a:rPr dirty="0" sz="2150" b="1">
                <a:latin typeface="Montserrat"/>
                <a:cs typeface="Montserrat"/>
              </a:rPr>
              <a:t>apa</a:t>
            </a:r>
            <a:r>
              <a:rPr dirty="0" sz="2150" spc="125" b="1">
                <a:latin typeface="Montserrat"/>
                <a:cs typeface="Montserrat"/>
              </a:rPr>
              <a:t> </a:t>
            </a:r>
            <a:r>
              <a:rPr dirty="0" sz="2150" spc="60" b="1">
                <a:latin typeface="Montserrat"/>
                <a:cs typeface="Montserrat"/>
              </a:rPr>
              <a:t>yang</a:t>
            </a:r>
            <a:r>
              <a:rPr dirty="0" sz="2150" spc="130" b="1">
                <a:latin typeface="Montserrat"/>
                <a:cs typeface="Montserrat"/>
              </a:rPr>
              <a:t> </a:t>
            </a:r>
            <a:r>
              <a:rPr dirty="0" sz="2150" spc="55" b="1">
                <a:latin typeface="Montserrat"/>
                <a:cs typeface="Montserrat"/>
              </a:rPr>
              <a:t>harus</a:t>
            </a:r>
            <a:r>
              <a:rPr dirty="0" sz="2150" spc="125" b="1">
                <a:latin typeface="Montserrat"/>
                <a:cs typeface="Montserrat"/>
              </a:rPr>
              <a:t> </a:t>
            </a:r>
            <a:r>
              <a:rPr dirty="0" sz="2150" spc="50" b="1">
                <a:latin typeface="Montserrat"/>
                <a:cs typeface="Montserrat"/>
              </a:rPr>
              <a:t>dilakukan,</a:t>
            </a:r>
            <a:r>
              <a:rPr dirty="0" sz="2150" spc="12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apa</a:t>
            </a:r>
            <a:r>
              <a:rPr dirty="0" sz="2150" spc="130" b="1">
                <a:latin typeface="Montserrat"/>
                <a:cs typeface="Montserrat"/>
              </a:rPr>
              <a:t> </a:t>
            </a:r>
            <a:r>
              <a:rPr dirty="0" sz="2150" spc="60" b="1">
                <a:latin typeface="Montserrat"/>
                <a:cs typeface="Montserrat"/>
              </a:rPr>
              <a:t>yang</a:t>
            </a:r>
            <a:r>
              <a:rPr dirty="0" sz="2150" spc="12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tidak</a:t>
            </a:r>
            <a:r>
              <a:rPr dirty="0" sz="2150" spc="130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boleh</a:t>
            </a:r>
            <a:r>
              <a:rPr dirty="0" sz="2150" spc="125" b="1">
                <a:latin typeface="Montserrat"/>
                <a:cs typeface="Montserrat"/>
              </a:rPr>
              <a:t> </a:t>
            </a:r>
            <a:r>
              <a:rPr dirty="0" sz="2150" spc="65" b="1">
                <a:latin typeface="Montserrat"/>
                <a:cs typeface="Montserrat"/>
              </a:rPr>
              <a:t>dilakukan</a:t>
            </a:r>
            <a:r>
              <a:rPr dirty="0" sz="2150" spc="125" b="1">
                <a:latin typeface="Montserrat"/>
                <a:cs typeface="Montserrat"/>
              </a:rPr>
              <a:t> </a:t>
            </a:r>
            <a:r>
              <a:rPr dirty="0" sz="2150" spc="35" b="1">
                <a:latin typeface="Montserrat"/>
                <a:cs typeface="Montserrat"/>
              </a:rPr>
              <a:t>dan </a:t>
            </a:r>
            <a:r>
              <a:rPr dirty="0" sz="2150" spc="55" b="1">
                <a:latin typeface="Montserrat"/>
                <a:cs typeface="Montserrat"/>
              </a:rPr>
              <a:t>sanksinya</a:t>
            </a:r>
            <a:r>
              <a:rPr dirty="0" sz="2150" spc="17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sebagai</a:t>
            </a:r>
            <a:r>
              <a:rPr dirty="0" sz="2150" spc="180" b="1">
                <a:latin typeface="Montserrat"/>
                <a:cs typeface="Montserrat"/>
              </a:rPr>
              <a:t> </a:t>
            </a:r>
            <a:r>
              <a:rPr dirty="0" sz="2150" spc="60" b="1">
                <a:latin typeface="Montserrat"/>
                <a:cs typeface="Montserrat"/>
              </a:rPr>
              <a:t>bentuk</a:t>
            </a:r>
            <a:r>
              <a:rPr dirty="0" sz="2150" spc="175" b="1">
                <a:latin typeface="Montserrat"/>
                <a:cs typeface="Montserrat"/>
              </a:rPr>
              <a:t> </a:t>
            </a:r>
            <a:r>
              <a:rPr dirty="0" sz="2150" spc="45" b="1">
                <a:latin typeface="Montserrat"/>
                <a:cs typeface="Montserrat"/>
              </a:rPr>
              <a:t>kepatutan</a:t>
            </a:r>
            <a:r>
              <a:rPr dirty="0" sz="2150" spc="175" b="1">
                <a:latin typeface="Montserrat"/>
                <a:cs typeface="Montserrat"/>
              </a:rPr>
              <a:t> </a:t>
            </a:r>
            <a:r>
              <a:rPr dirty="0" sz="2150" spc="60" b="1">
                <a:latin typeface="Montserrat"/>
                <a:cs typeface="Montserrat"/>
              </a:rPr>
              <a:t>dan</a:t>
            </a:r>
            <a:r>
              <a:rPr dirty="0" sz="2150" spc="175" b="1">
                <a:latin typeface="Montserrat"/>
                <a:cs typeface="Montserrat"/>
              </a:rPr>
              <a:t> </a:t>
            </a:r>
            <a:r>
              <a:rPr dirty="0" sz="2150" spc="-10" b="1">
                <a:latin typeface="Montserrat"/>
                <a:cs typeface="Montserrat"/>
              </a:rPr>
              <a:t>pertanggungjawaban.</a:t>
            </a:r>
            <a:endParaRPr sz="2150">
              <a:latin typeface="Montserrat"/>
              <a:cs typeface="Montserrat"/>
            </a:endParaRPr>
          </a:p>
          <a:p>
            <a:pPr algn="r" marL="2110740" marR="5080" indent="-1522730">
              <a:lnSpc>
                <a:spcPct val="116300"/>
              </a:lnSpc>
              <a:spcBef>
                <a:spcPts val="2505"/>
              </a:spcBef>
            </a:pPr>
            <a:r>
              <a:rPr dirty="0" sz="2150" spc="65" b="1">
                <a:latin typeface="Montserrat"/>
                <a:cs typeface="Montserrat"/>
              </a:rPr>
              <a:t>Guru</a:t>
            </a:r>
            <a:r>
              <a:rPr dirty="0" sz="2150" spc="80" b="1">
                <a:latin typeface="Montserrat"/>
                <a:cs typeface="Montserrat"/>
              </a:rPr>
              <a:t> </a:t>
            </a:r>
            <a:r>
              <a:rPr dirty="0" sz="2150" spc="85" b="1">
                <a:latin typeface="Montserrat"/>
                <a:cs typeface="Montserrat"/>
              </a:rPr>
              <a:t>memang</a:t>
            </a:r>
            <a:r>
              <a:rPr dirty="0" sz="2150" spc="90" b="1">
                <a:latin typeface="Montserrat"/>
                <a:cs typeface="Montserrat"/>
              </a:rPr>
              <a:t> </a:t>
            </a:r>
            <a:r>
              <a:rPr dirty="0" sz="2150" spc="80" b="1">
                <a:latin typeface="Montserrat"/>
                <a:cs typeface="Montserrat"/>
              </a:rPr>
              <a:t>bukan </a:t>
            </a:r>
            <a:r>
              <a:rPr dirty="0" sz="2150" spc="60" b="1">
                <a:latin typeface="Montserrat"/>
                <a:cs typeface="Montserrat"/>
              </a:rPr>
              <a:t>semua</a:t>
            </a:r>
            <a:r>
              <a:rPr dirty="0" sz="2150" spc="85" b="1">
                <a:latin typeface="Montserrat"/>
                <a:cs typeface="Montserrat"/>
              </a:rPr>
              <a:t> </a:t>
            </a:r>
            <a:r>
              <a:rPr dirty="0" sz="2150" spc="55" b="1">
                <a:latin typeface="Montserrat"/>
                <a:cs typeface="Montserrat"/>
              </a:rPr>
              <a:t>harus</a:t>
            </a:r>
            <a:r>
              <a:rPr dirty="0" sz="2150" spc="85" b="1">
                <a:latin typeface="Montserrat"/>
                <a:cs typeface="Montserrat"/>
              </a:rPr>
              <a:t> </a:t>
            </a:r>
            <a:r>
              <a:rPr dirty="0" sz="2150" spc="55" b="1">
                <a:latin typeface="Montserrat"/>
                <a:cs typeface="Montserrat"/>
              </a:rPr>
              <a:t>tahu</a:t>
            </a:r>
            <a:r>
              <a:rPr dirty="0" sz="2150" spc="85" b="1">
                <a:latin typeface="Montserrat"/>
                <a:cs typeface="Montserrat"/>
              </a:rPr>
              <a:t> </a:t>
            </a:r>
            <a:r>
              <a:rPr dirty="0" sz="2150" spc="60" b="1">
                <a:latin typeface="Montserrat"/>
                <a:cs typeface="Montserrat"/>
              </a:rPr>
              <a:t>dan</a:t>
            </a:r>
            <a:r>
              <a:rPr dirty="0" sz="2150" spc="80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paling</a:t>
            </a:r>
            <a:r>
              <a:rPr dirty="0" sz="2150" spc="85" b="1">
                <a:latin typeface="Montserrat"/>
                <a:cs typeface="Montserrat"/>
              </a:rPr>
              <a:t> </a:t>
            </a:r>
            <a:r>
              <a:rPr dirty="0" sz="2150" spc="55" b="1">
                <a:latin typeface="Montserrat"/>
                <a:cs typeface="Montserrat"/>
              </a:rPr>
              <a:t>tahu</a:t>
            </a:r>
            <a:r>
              <a:rPr dirty="0" sz="2150" spc="85" b="1">
                <a:latin typeface="Montserrat"/>
                <a:cs typeface="Montserrat"/>
              </a:rPr>
              <a:t> </a:t>
            </a:r>
            <a:r>
              <a:rPr dirty="0" sz="2150" spc="-10" b="1">
                <a:latin typeface="Montserrat"/>
                <a:cs typeface="Montserrat"/>
              </a:rPr>
              <a:t>tetapi </a:t>
            </a:r>
            <a:r>
              <a:rPr dirty="0" sz="2150" spc="70" b="1">
                <a:latin typeface="Montserrat"/>
                <a:cs typeface="Montserrat"/>
              </a:rPr>
              <a:t>guru</a:t>
            </a:r>
            <a:r>
              <a:rPr dirty="0" sz="2150" spc="105" b="1">
                <a:latin typeface="Montserrat"/>
                <a:cs typeface="Montserrat"/>
              </a:rPr>
              <a:t> </a:t>
            </a:r>
            <a:r>
              <a:rPr dirty="0" sz="2150" spc="55" b="1">
                <a:latin typeface="Montserrat"/>
                <a:cs typeface="Montserrat"/>
              </a:rPr>
              <a:t>tahu</a:t>
            </a:r>
            <a:r>
              <a:rPr dirty="0" sz="2150" spc="105" b="1">
                <a:latin typeface="Montserrat"/>
                <a:cs typeface="Montserrat"/>
              </a:rPr>
              <a:t> </a:t>
            </a:r>
            <a:r>
              <a:rPr dirty="0" sz="2150" spc="80" b="1">
                <a:latin typeface="Montserrat"/>
                <a:cs typeface="Montserrat"/>
              </a:rPr>
              <a:t>untuk</a:t>
            </a:r>
            <a:r>
              <a:rPr dirty="0" sz="2150" spc="105" b="1">
                <a:latin typeface="Montserrat"/>
                <a:cs typeface="Montserrat"/>
              </a:rPr>
              <a:t> </a:t>
            </a:r>
            <a:r>
              <a:rPr dirty="0" sz="2150" spc="50" b="1">
                <a:latin typeface="Montserrat"/>
                <a:cs typeface="Montserrat"/>
              </a:rPr>
              <a:t>menstimuli</a:t>
            </a:r>
            <a:r>
              <a:rPr dirty="0" sz="2150" spc="10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potensi</a:t>
            </a:r>
            <a:r>
              <a:rPr dirty="0" sz="2150" spc="10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para</a:t>
            </a:r>
            <a:r>
              <a:rPr dirty="0" sz="2150" spc="105" b="1">
                <a:latin typeface="Montserrat"/>
                <a:cs typeface="Montserrat"/>
              </a:rPr>
              <a:t> </a:t>
            </a:r>
            <a:r>
              <a:rPr dirty="0" sz="2150" spc="35" b="1">
                <a:latin typeface="Montserrat"/>
                <a:cs typeface="Montserrat"/>
              </a:rPr>
              <a:t>muridnya.</a:t>
            </a:r>
            <a:endParaRPr sz="2150">
              <a:latin typeface="Montserrat"/>
              <a:cs typeface="Montserrat"/>
            </a:endParaRPr>
          </a:p>
          <a:p>
            <a:pPr algn="r" marL="12700" marR="5080" indent="5297805">
              <a:lnSpc>
                <a:spcPct val="116300"/>
              </a:lnSpc>
              <a:spcBef>
                <a:spcPts val="2490"/>
              </a:spcBef>
            </a:pPr>
            <a:r>
              <a:rPr dirty="0" sz="2150" b="1">
                <a:latin typeface="Montserrat"/>
                <a:cs typeface="Montserrat"/>
              </a:rPr>
              <a:t>Tujuan</a:t>
            </a:r>
            <a:r>
              <a:rPr dirty="0" sz="2150" spc="185" b="1">
                <a:latin typeface="Montserrat"/>
                <a:cs typeface="Montserrat"/>
              </a:rPr>
              <a:t> </a:t>
            </a:r>
            <a:r>
              <a:rPr dirty="0" sz="2150" spc="50" b="1">
                <a:latin typeface="Montserrat"/>
                <a:cs typeface="Montserrat"/>
              </a:rPr>
              <a:t>Lemdiklat</a:t>
            </a:r>
            <a:r>
              <a:rPr dirty="0" sz="2150" spc="190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Polri</a:t>
            </a:r>
            <a:r>
              <a:rPr dirty="0" sz="2150" spc="185" b="1">
                <a:latin typeface="Montserrat"/>
                <a:cs typeface="Montserrat"/>
              </a:rPr>
              <a:t> </a:t>
            </a:r>
            <a:r>
              <a:rPr dirty="0" sz="2150" spc="40" b="1">
                <a:latin typeface="Montserrat"/>
                <a:cs typeface="Montserrat"/>
              </a:rPr>
              <a:t>adalah </a:t>
            </a:r>
            <a:r>
              <a:rPr dirty="0" sz="2150" spc="50" b="1">
                <a:latin typeface="Montserrat"/>
                <a:cs typeface="Montserrat"/>
              </a:rPr>
              <a:t>Menyiapkan</a:t>
            </a:r>
            <a:r>
              <a:rPr dirty="0" sz="2150" spc="140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petugas</a:t>
            </a:r>
            <a:r>
              <a:rPr dirty="0" sz="2150" spc="140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kepolisian</a:t>
            </a:r>
            <a:r>
              <a:rPr dirty="0" sz="2150" spc="14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di</a:t>
            </a:r>
            <a:r>
              <a:rPr dirty="0" sz="2150" spc="140" b="1">
                <a:latin typeface="Montserrat"/>
                <a:cs typeface="Montserrat"/>
              </a:rPr>
              <a:t> </a:t>
            </a:r>
            <a:r>
              <a:rPr dirty="0" sz="2150" spc="60" b="1">
                <a:latin typeface="Montserrat"/>
                <a:cs typeface="Montserrat"/>
              </a:rPr>
              <a:t>semua</a:t>
            </a:r>
            <a:r>
              <a:rPr dirty="0" sz="2150" spc="140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lini</a:t>
            </a:r>
            <a:r>
              <a:rPr dirty="0" sz="2150" spc="140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di</a:t>
            </a:r>
            <a:r>
              <a:rPr dirty="0" sz="2150" spc="140" b="1">
                <a:latin typeface="Montserrat"/>
                <a:cs typeface="Montserrat"/>
              </a:rPr>
              <a:t> </a:t>
            </a:r>
            <a:r>
              <a:rPr dirty="0" sz="2150" spc="60" b="1">
                <a:latin typeface="Montserrat"/>
                <a:cs typeface="Montserrat"/>
              </a:rPr>
              <a:t>masa</a:t>
            </a:r>
            <a:r>
              <a:rPr dirty="0" sz="2150" spc="145" b="1">
                <a:latin typeface="Montserrat"/>
                <a:cs typeface="Montserrat"/>
              </a:rPr>
              <a:t> </a:t>
            </a:r>
            <a:r>
              <a:rPr dirty="0" sz="2150" spc="50" b="1">
                <a:latin typeface="Montserrat"/>
                <a:cs typeface="Montserrat"/>
              </a:rPr>
              <a:t>depan</a:t>
            </a:r>
            <a:r>
              <a:rPr dirty="0" sz="2150" spc="140" b="1">
                <a:latin typeface="Montserrat"/>
                <a:cs typeface="Montserrat"/>
              </a:rPr>
              <a:t> </a:t>
            </a:r>
            <a:r>
              <a:rPr dirty="0" sz="2150" spc="60" b="1">
                <a:latin typeface="Montserrat"/>
                <a:cs typeface="Montserrat"/>
              </a:rPr>
              <a:t>yang</a:t>
            </a:r>
            <a:r>
              <a:rPr dirty="0" sz="2150" spc="140" b="1">
                <a:latin typeface="Montserrat"/>
                <a:cs typeface="Montserrat"/>
              </a:rPr>
              <a:t> </a:t>
            </a:r>
            <a:r>
              <a:rPr dirty="0" sz="2150" spc="-50" b="1">
                <a:latin typeface="Montserrat"/>
                <a:cs typeface="Montserrat"/>
              </a:rPr>
              <a:t>:</a:t>
            </a:r>
            <a:endParaRPr sz="2150">
              <a:latin typeface="Montserrat"/>
              <a:cs typeface="Montserrat"/>
            </a:endParaRPr>
          </a:p>
          <a:p>
            <a:pPr algn="r" marR="5080">
              <a:lnSpc>
                <a:spcPct val="100000"/>
              </a:lnSpc>
              <a:spcBef>
                <a:spcPts val="420"/>
              </a:spcBef>
            </a:pPr>
            <a:r>
              <a:rPr dirty="0" sz="2150" b="1">
                <a:latin typeface="Montserrat"/>
                <a:cs typeface="Montserrat"/>
              </a:rPr>
              <a:t>profesional,</a:t>
            </a:r>
            <a:r>
              <a:rPr dirty="0" sz="2150" spc="18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cerdas,</a:t>
            </a:r>
            <a:r>
              <a:rPr dirty="0" sz="2150" spc="18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bermoral</a:t>
            </a:r>
            <a:r>
              <a:rPr dirty="0" sz="2150" spc="185" b="1">
                <a:latin typeface="Montserrat"/>
                <a:cs typeface="Montserrat"/>
              </a:rPr>
              <a:t> </a:t>
            </a:r>
            <a:r>
              <a:rPr dirty="0" sz="2150" spc="60" b="1">
                <a:latin typeface="Montserrat"/>
                <a:cs typeface="Montserrat"/>
              </a:rPr>
              <a:t>dan</a:t>
            </a:r>
            <a:r>
              <a:rPr dirty="0" sz="2150" spc="185" b="1">
                <a:latin typeface="Montserrat"/>
                <a:cs typeface="Montserrat"/>
              </a:rPr>
              <a:t> </a:t>
            </a:r>
            <a:r>
              <a:rPr dirty="0" sz="2150" spc="-10" b="1">
                <a:latin typeface="Montserrat"/>
                <a:cs typeface="Montserrat"/>
              </a:rPr>
              <a:t>modern.</a:t>
            </a:r>
            <a:endParaRPr sz="215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65329"/>
              <a:ext cx="18288000" cy="772167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9922042"/>
              <a:ext cx="9518015" cy="54610"/>
            </a:xfrm>
            <a:custGeom>
              <a:avLst/>
              <a:gdLst/>
              <a:ahLst/>
              <a:cxnLst/>
              <a:rect l="l" t="t" r="r" b="b"/>
              <a:pathLst>
                <a:path w="9518015" h="54609">
                  <a:moveTo>
                    <a:pt x="0" y="38100"/>
                  </a:moveTo>
                  <a:lnTo>
                    <a:pt x="0" y="0"/>
                  </a:lnTo>
                  <a:lnTo>
                    <a:pt x="9517707" y="16095"/>
                  </a:lnTo>
                  <a:lnTo>
                    <a:pt x="9517643" y="54195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3208474" y="0"/>
              <a:ext cx="5080000" cy="4361180"/>
            </a:xfrm>
            <a:custGeom>
              <a:avLst/>
              <a:gdLst/>
              <a:ahLst/>
              <a:cxnLst/>
              <a:rect l="l" t="t" r="r" b="b"/>
              <a:pathLst>
                <a:path w="5080000" h="4361180">
                  <a:moveTo>
                    <a:pt x="3560299" y="4297139"/>
                  </a:moveTo>
                  <a:lnTo>
                    <a:pt x="2242682" y="4297139"/>
                  </a:lnTo>
                  <a:lnTo>
                    <a:pt x="1975666" y="4220939"/>
                  </a:lnTo>
                  <a:lnTo>
                    <a:pt x="1932209" y="4195539"/>
                  </a:lnTo>
                  <a:lnTo>
                    <a:pt x="1803751" y="4157439"/>
                  </a:lnTo>
                  <a:lnTo>
                    <a:pt x="1761591" y="4132039"/>
                  </a:lnTo>
                  <a:lnTo>
                    <a:pt x="1719770" y="4119339"/>
                  </a:lnTo>
                  <a:lnTo>
                    <a:pt x="1678295" y="4093939"/>
                  </a:lnTo>
                  <a:lnTo>
                    <a:pt x="1637172" y="4081239"/>
                  </a:lnTo>
                  <a:lnTo>
                    <a:pt x="1596407" y="4055839"/>
                  </a:lnTo>
                  <a:lnTo>
                    <a:pt x="1556007" y="4043139"/>
                  </a:lnTo>
                  <a:lnTo>
                    <a:pt x="1437052" y="3966938"/>
                  </a:lnTo>
                  <a:lnTo>
                    <a:pt x="1398171" y="3941538"/>
                  </a:lnTo>
                  <a:lnTo>
                    <a:pt x="1359684" y="3928838"/>
                  </a:lnTo>
                  <a:lnTo>
                    <a:pt x="1283920" y="3878038"/>
                  </a:lnTo>
                  <a:lnTo>
                    <a:pt x="1209811" y="3827238"/>
                  </a:lnTo>
                  <a:lnTo>
                    <a:pt x="1173391" y="3801838"/>
                  </a:lnTo>
                  <a:lnTo>
                    <a:pt x="1137404" y="3763738"/>
                  </a:lnTo>
                  <a:lnTo>
                    <a:pt x="1066751" y="3712938"/>
                  </a:lnTo>
                  <a:lnTo>
                    <a:pt x="1032097" y="3687538"/>
                  </a:lnTo>
                  <a:lnTo>
                    <a:pt x="997899" y="3649438"/>
                  </a:lnTo>
                  <a:lnTo>
                    <a:pt x="964165" y="3624038"/>
                  </a:lnTo>
                  <a:lnTo>
                    <a:pt x="930899" y="3598638"/>
                  </a:lnTo>
                  <a:lnTo>
                    <a:pt x="898108" y="3560538"/>
                  </a:lnTo>
                  <a:lnTo>
                    <a:pt x="865799" y="3535138"/>
                  </a:lnTo>
                  <a:lnTo>
                    <a:pt x="833977" y="3497038"/>
                  </a:lnTo>
                  <a:lnTo>
                    <a:pt x="802648" y="3471638"/>
                  </a:lnTo>
                  <a:lnTo>
                    <a:pt x="771820" y="3433538"/>
                  </a:lnTo>
                  <a:lnTo>
                    <a:pt x="741497" y="3408138"/>
                  </a:lnTo>
                  <a:lnTo>
                    <a:pt x="711686" y="3370038"/>
                  </a:lnTo>
                  <a:lnTo>
                    <a:pt x="682394" y="3331938"/>
                  </a:lnTo>
                  <a:lnTo>
                    <a:pt x="653626" y="3306538"/>
                  </a:lnTo>
                  <a:lnTo>
                    <a:pt x="625388" y="3268438"/>
                  </a:lnTo>
                  <a:lnTo>
                    <a:pt x="597687" y="3230338"/>
                  </a:lnTo>
                  <a:lnTo>
                    <a:pt x="570529" y="3192238"/>
                  </a:lnTo>
                  <a:lnTo>
                    <a:pt x="543920" y="3154138"/>
                  </a:lnTo>
                  <a:lnTo>
                    <a:pt x="517866" y="3116038"/>
                  </a:lnTo>
                  <a:lnTo>
                    <a:pt x="492373" y="3077938"/>
                  </a:lnTo>
                  <a:lnTo>
                    <a:pt x="467448" y="3039838"/>
                  </a:lnTo>
                  <a:lnTo>
                    <a:pt x="443096" y="3001738"/>
                  </a:lnTo>
                  <a:lnTo>
                    <a:pt x="419324" y="2963638"/>
                  </a:lnTo>
                  <a:lnTo>
                    <a:pt x="396138" y="2925538"/>
                  </a:lnTo>
                  <a:lnTo>
                    <a:pt x="373544" y="2887438"/>
                  </a:lnTo>
                  <a:lnTo>
                    <a:pt x="351549" y="2849338"/>
                  </a:lnTo>
                  <a:lnTo>
                    <a:pt x="330157" y="2811238"/>
                  </a:lnTo>
                  <a:lnTo>
                    <a:pt x="309377" y="2773138"/>
                  </a:lnTo>
                  <a:lnTo>
                    <a:pt x="289213" y="2735038"/>
                  </a:lnTo>
                  <a:lnTo>
                    <a:pt x="269671" y="2684238"/>
                  </a:lnTo>
                  <a:lnTo>
                    <a:pt x="250759" y="2646138"/>
                  </a:lnTo>
                  <a:lnTo>
                    <a:pt x="232482" y="2608038"/>
                  </a:lnTo>
                  <a:lnTo>
                    <a:pt x="214847" y="2557238"/>
                  </a:lnTo>
                  <a:lnTo>
                    <a:pt x="197859" y="2519138"/>
                  </a:lnTo>
                  <a:lnTo>
                    <a:pt x="181524" y="2481038"/>
                  </a:lnTo>
                  <a:lnTo>
                    <a:pt x="165849" y="2430238"/>
                  </a:lnTo>
                  <a:lnTo>
                    <a:pt x="150841" y="2392138"/>
                  </a:lnTo>
                  <a:lnTo>
                    <a:pt x="136504" y="2341338"/>
                  </a:lnTo>
                  <a:lnTo>
                    <a:pt x="122846" y="2303238"/>
                  </a:lnTo>
                  <a:lnTo>
                    <a:pt x="109872" y="2265138"/>
                  </a:lnTo>
                  <a:lnTo>
                    <a:pt x="97589" y="2214338"/>
                  </a:lnTo>
                  <a:lnTo>
                    <a:pt x="86002" y="2163538"/>
                  </a:lnTo>
                  <a:lnTo>
                    <a:pt x="75118" y="2125438"/>
                  </a:lnTo>
                  <a:lnTo>
                    <a:pt x="64944" y="2074638"/>
                  </a:lnTo>
                  <a:lnTo>
                    <a:pt x="55484" y="2036538"/>
                  </a:lnTo>
                  <a:lnTo>
                    <a:pt x="46746" y="1985738"/>
                  </a:lnTo>
                  <a:lnTo>
                    <a:pt x="38736" y="1934938"/>
                  </a:lnTo>
                  <a:lnTo>
                    <a:pt x="31459" y="1896838"/>
                  </a:lnTo>
                  <a:lnTo>
                    <a:pt x="24922" y="1846038"/>
                  </a:lnTo>
                  <a:lnTo>
                    <a:pt x="19131" y="1795238"/>
                  </a:lnTo>
                  <a:lnTo>
                    <a:pt x="14092" y="1757138"/>
                  </a:lnTo>
                  <a:lnTo>
                    <a:pt x="9812" y="1706338"/>
                  </a:lnTo>
                  <a:lnTo>
                    <a:pt x="6296" y="1655538"/>
                  </a:lnTo>
                  <a:lnTo>
                    <a:pt x="3550" y="1604738"/>
                  </a:lnTo>
                  <a:lnTo>
                    <a:pt x="1582" y="1566638"/>
                  </a:lnTo>
                  <a:lnTo>
                    <a:pt x="396" y="1515838"/>
                  </a:lnTo>
                  <a:lnTo>
                    <a:pt x="0" y="1465038"/>
                  </a:lnTo>
                  <a:lnTo>
                    <a:pt x="396" y="1414238"/>
                  </a:lnTo>
                  <a:lnTo>
                    <a:pt x="1582" y="1363438"/>
                  </a:lnTo>
                  <a:lnTo>
                    <a:pt x="3550" y="1325338"/>
                  </a:lnTo>
                  <a:lnTo>
                    <a:pt x="6296" y="1274538"/>
                  </a:lnTo>
                  <a:lnTo>
                    <a:pt x="9812" y="1223738"/>
                  </a:lnTo>
                  <a:lnTo>
                    <a:pt x="14092" y="1172938"/>
                  </a:lnTo>
                  <a:lnTo>
                    <a:pt x="19131" y="1134838"/>
                  </a:lnTo>
                  <a:lnTo>
                    <a:pt x="24922" y="1084038"/>
                  </a:lnTo>
                  <a:lnTo>
                    <a:pt x="31459" y="1033238"/>
                  </a:lnTo>
                  <a:lnTo>
                    <a:pt x="38736" y="995138"/>
                  </a:lnTo>
                  <a:lnTo>
                    <a:pt x="46746" y="944338"/>
                  </a:lnTo>
                  <a:lnTo>
                    <a:pt x="55484" y="893538"/>
                  </a:lnTo>
                  <a:lnTo>
                    <a:pt x="64944" y="855438"/>
                  </a:lnTo>
                  <a:lnTo>
                    <a:pt x="75118" y="804638"/>
                  </a:lnTo>
                  <a:lnTo>
                    <a:pt x="86002" y="766538"/>
                  </a:lnTo>
                  <a:lnTo>
                    <a:pt x="97589" y="715738"/>
                  </a:lnTo>
                  <a:lnTo>
                    <a:pt x="109872" y="677638"/>
                  </a:lnTo>
                  <a:lnTo>
                    <a:pt x="122846" y="626838"/>
                  </a:lnTo>
                  <a:lnTo>
                    <a:pt x="136504" y="588738"/>
                  </a:lnTo>
                  <a:lnTo>
                    <a:pt x="150841" y="537938"/>
                  </a:lnTo>
                  <a:lnTo>
                    <a:pt x="165849" y="499838"/>
                  </a:lnTo>
                  <a:lnTo>
                    <a:pt x="181524" y="449038"/>
                  </a:lnTo>
                  <a:lnTo>
                    <a:pt x="197859" y="410938"/>
                  </a:lnTo>
                  <a:lnTo>
                    <a:pt x="214847" y="372838"/>
                  </a:lnTo>
                  <a:lnTo>
                    <a:pt x="232482" y="322038"/>
                  </a:lnTo>
                  <a:lnTo>
                    <a:pt x="250759" y="283938"/>
                  </a:lnTo>
                  <a:lnTo>
                    <a:pt x="269671" y="245838"/>
                  </a:lnTo>
                  <a:lnTo>
                    <a:pt x="289213" y="195038"/>
                  </a:lnTo>
                  <a:lnTo>
                    <a:pt x="309377" y="156938"/>
                  </a:lnTo>
                  <a:lnTo>
                    <a:pt x="330157" y="118838"/>
                  </a:lnTo>
                  <a:lnTo>
                    <a:pt x="351549" y="80738"/>
                  </a:lnTo>
                  <a:lnTo>
                    <a:pt x="373544" y="42638"/>
                  </a:lnTo>
                  <a:lnTo>
                    <a:pt x="396138" y="4538"/>
                  </a:lnTo>
                  <a:lnTo>
                    <a:pt x="398900" y="0"/>
                  </a:lnTo>
                  <a:lnTo>
                    <a:pt x="5079526" y="0"/>
                  </a:lnTo>
                  <a:lnTo>
                    <a:pt x="5079526" y="3385078"/>
                  </a:lnTo>
                  <a:lnTo>
                    <a:pt x="5061483" y="3408138"/>
                  </a:lnTo>
                  <a:lnTo>
                    <a:pt x="5031161" y="3433538"/>
                  </a:lnTo>
                  <a:lnTo>
                    <a:pt x="5000332" y="3471638"/>
                  </a:lnTo>
                  <a:lnTo>
                    <a:pt x="4969004" y="3497038"/>
                  </a:lnTo>
                  <a:lnTo>
                    <a:pt x="4937182" y="3535138"/>
                  </a:lnTo>
                  <a:lnTo>
                    <a:pt x="4904872" y="3560538"/>
                  </a:lnTo>
                  <a:lnTo>
                    <a:pt x="4872082" y="3598638"/>
                  </a:lnTo>
                  <a:lnTo>
                    <a:pt x="4838816" y="3624038"/>
                  </a:lnTo>
                  <a:lnTo>
                    <a:pt x="4805081" y="3649438"/>
                  </a:lnTo>
                  <a:lnTo>
                    <a:pt x="4770884" y="3687538"/>
                  </a:lnTo>
                  <a:lnTo>
                    <a:pt x="4736230" y="3712938"/>
                  </a:lnTo>
                  <a:lnTo>
                    <a:pt x="4665576" y="3763738"/>
                  </a:lnTo>
                  <a:lnTo>
                    <a:pt x="4629589" y="3801838"/>
                  </a:lnTo>
                  <a:lnTo>
                    <a:pt x="4593170" y="3827238"/>
                  </a:lnTo>
                  <a:lnTo>
                    <a:pt x="4519060" y="3878038"/>
                  </a:lnTo>
                  <a:lnTo>
                    <a:pt x="4443297" y="3928838"/>
                  </a:lnTo>
                  <a:lnTo>
                    <a:pt x="4404810" y="3941538"/>
                  </a:lnTo>
                  <a:lnTo>
                    <a:pt x="4365928" y="3966938"/>
                  </a:lnTo>
                  <a:lnTo>
                    <a:pt x="4246974" y="4043139"/>
                  </a:lnTo>
                  <a:lnTo>
                    <a:pt x="4206573" y="4055839"/>
                  </a:lnTo>
                  <a:lnTo>
                    <a:pt x="4165808" y="4081239"/>
                  </a:lnTo>
                  <a:lnTo>
                    <a:pt x="4124685" y="4093939"/>
                  </a:lnTo>
                  <a:lnTo>
                    <a:pt x="4083211" y="4119339"/>
                  </a:lnTo>
                  <a:lnTo>
                    <a:pt x="4041390" y="4132039"/>
                  </a:lnTo>
                  <a:lnTo>
                    <a:pt x="3999229" y="4157439"/>
                  </a:lnTo>
                  <a:lnTo>
                    <a:pt x="3870772" y="4195539"/>
                  </a:lnTo>
                  <a:lnTo>
                    <a:pt x="3827314" y="4220939"/>
                  </a:lnTo>
                  <a:lnTo>
                    <a:pt x="3560299" y="4297139"/>
                  </a:lnTo>
                  <a:close/>
                </a:path>
                <a:path w="5080000" h="4361180">
                  <a:moveTo>
                    <a:pt x="3423037" y="4322539"/>
                  </a:moveTo>
                  <a:lnTo>
                    <a:pt x="2379944" y="4322539"/>
                  </a:lnTo>
                  <a:lnTo>
                    <a:pt x="2288172" y="4297139"/>
                  </a:lnTo>
                  <a:lnTo>
                    <a:pt x="3514809" y="4297139"/>
                  </a:lnTo>
                  <a:lnTo>
                    <a:pt x="3423037" y="4322539"/>
                  </a:lnTo>
                  <a:close/>
                </a:path>
                <a:path w="5080000" h="4361180">
                  <a:moveTo>
                    <a:pt x="3283494" y="4347939"/>
                  </a:moveTo>
                  <a:lnTo>
                    <a:pt x="2519487" y="4347939"/>
                  </a:lnTo>
                  <a:lnTo>
                    <a:pt x="2426213" y="4322539"/>
                  </a:lnTo>
                  <a:lnTo>
                    <a:pt x="3376768" y="4322539"/>
                  </a:lnTo>
                  <a:lnTo>
                    <a:pt x="3283494" y="4347939"/>
                  </a:lnTo>
                  <a:close/>
                </a:path>
                <a:path w="5080000" h="4361180">
                  <a:moveTo>
                    <a:pt x="3141835" y="4360639"/>
                  </a:moveTo>
                  <a:lnTo>
                    <a:pt x="2661145" y="4360639"/>
                  </a:lnTo>
                  <a:lnTo>
                    <a:pt x="2613701" y="4347939"/>
                  </a:lnTo>
                  <a:lnTo>
                    <a:pt x="3189280" y="4347939"/>
                  </a:lnTo>
                  <a:lnTo>
                    <a:pt x="3141835" y="43606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286830" y="0"/>
              <a:ext cx="5001260" cy="4282440"/>
            </a:xfrm>
            <a:custGeom>
              <a:avLst/>
              <a:gdLst/>
              <a:ahLst/>
              <a:cxnLst/>
              <a:rect l="l" t="t" r="r" b="b"/>
              <a:pathLst>
                <a:path w="5001259" h="4282440">
                  <a:moveTo>
                    <a:pt x="3476879" y="4218781"/>
                  </a:moveTo>
                  <a:lnTo>
                    <a:pt x="2169389" y="4218781"/>
                  </a:lnTo>
                  <a:lnTo>
                    <a:pt x="1948178" y="4155281"/>
                  </a:lnTo>
                  <a:lnTo>
                    <a:pt x="1904838" y="4129881"/>
                  </a:lnTo>
                  <a:lnTo>
                    <a:pt x="1776738" y="4091781"/>
                  </a:lnTo>
                  <a:lnTo>
                    <a:pt x="1734699" y="4066381"/>
                  </a:lnTo>
                  <a:lnTo>
                    <a:pt x="1651651" y="4040981"/>
                  </a:lnTo>
                  <a:lnTo>
                    <a:pt x="1570017" y="3990181"/>
                  </a:lnTo>
                  <a:lnTo>
                    <a:pt x="1529747" y="3977481"/>
                  </a:lnTo>
                  <a:lnTo>
                    <a:pt x="1450333" y="3926681"/>
                  </a:lnTo>
                  <a:lnTo>
                    <a:pt x="1411201" y="3913981"/>
                  </a:lnTo>
                  <a:lnTo>
                    <a:pt x="1334119" y="3863181"/>
                  </a:lnTo>
                  <a:lnTo>
                    <a:pt x="1258657" y="3812381"/>
                  </a:lnTo>
                  <a:lnTo>
                    <a:pt x="1184865" y="3761581"/>
                  </a:lnTo>
                  <a:lnTo>
                    <a:pt x="1112794" y="3710781"/>
                  </a:lnTo>
                  <a:lnTo>
                    <a:pt x="1042495" y="3659981"/>
                  </a:lnTo>
                  <a:lnTo>
                    <a:pt x="1008026" y="3621881"/>
                  </a:lnTo>
                  <a:lnTo>
                    <a:pt x="974019" y="3596481"/>
                  </a:lnTo>
                  <a:lnTo>
                    <a:pt x="940480" y="3571081"/>
                  </a:lnTo>
                  <a:lnTo>
                    <a:pt x="907416" y="3532981"/>
                  </a:lnTo>
                  <a:lnTo>
                    <a:pt x="874834" y="3507581"/>
                  </a:lnTo>
                  <a:lnTo>
                    <a:pt x="842739" y="3482181"/>
                  </a:lnTo>
                  <a:lnTo>
                    <a:pt x="811138" y="3444081"/>
                  </a:lnTo>
                  <a:lnTo>
                    <a:pt x="780037" y="3418681"/>
                  </a:lnTo>
                  <a:lnTo>
                    <a:pt x="749443" y="3380581"/>
                  </a:lnTo>
                  <a:lnTo>
                    <a:pt x="719362" y="3342481"/>
                  </a:lnTo>
                  <a:lnTo>
                    <a:pt x="689801" y="3317081"/>
                  </a:lnTo>
                  <a:lnTo>
                    <a:pt x="660765" y="3278981"/>
                  </a:lnTo>
                  <a:lnTo>
                    <a:pt x="632262" y="3240881"/>
                  </a:lnTo>
                  <a:lnTo>
                    <a:pt x="604297" y="3215481"/>
                  </a:lnTo>
                  <a:lnTo>
                    <a:pt x="576876" y="3177381"/>
                  </a:lnTo>
                  <a:lnTo>
                    <a:pt x="550008" y="3139281"/>
                  </a:lnTo>
                  <a:lnTo>
                    <a:pt x="523696" y="3101181"/>
                  </a:lnTo>
                  <a:lnTo>
                    <a:pt x="497949" y="3063081"/>
                  </a:lnTo>
                  <a:lnTo>
                    <a:pt x="472772" y="3024981"/>
                  </a:lnTo>
                  <a:lnTo>
                    <a:pt x="448172" y="2986881"/>
                  </a:lnTo>
                  <a:lnTo>
                    <a:pt x="424155" y="2948781"/>
                  </a:lnTo>
                  <a:lnTo>
                    <a:pt x="400728" y="2910681"/>
                  </a:lnTo>
                  <a:lnTo>
                    <a:pt x="377896" y="2872581"/>
                  </a:lnTo>
                  <a:lnTo>
                    <a:pt x="355667" y="2834481"/>
                  </a:lnTo>
                  <a:lnTo>
                    <a:pt x="334046" y="2796381"/>
                  </a:lnTo>
                  <a:lnTo>
                    <a:pt x="313040" y="2758281"/>
                  </a:lnTo>
                  <a:lnTo>
                    <a:pt x="292655" y="2720181"/>
                  </a:lnTo>
                  <a:lnTo>
                    <a:pt x="272898" y="2682081"/>
                  </a:lnTo>
                  <a:lnTo>
                    <a:pt x="253775" y="2631281"/>
                  </a:lnTo>
                  <a:lnTo>
                    <a:pt x="235293" y="2593181"/>
                  </a:lnTo>
                  <a:lnTo>
                    <a:pt x="217457" y="2555081"/>
                  </a:lnTo>
                  <a:lnTo>
                    <a:pt x="200275" y="2516981"/>
                  </a:lnTo>
                  <a:lnTo>
                    <a:pt x="183752" y="2466181"/>
                  </a:lnTo>
                  <a:lnTo>
                    <a:pt x="167895" y="2428081"/>
                  </a:lnTo>
                  <a:lnTo>
                    <a:pt x="152710" y="2389981"/>
                  </a:lnTo>
                  <a:lnTo>
                    <a:pt x="138204" y="2339181"/>
                  </a:lnTo>
                  <a:lnTo>
                    <a:pt x="124383" y="2301081"/>
                  </a:lnTo>
                  <a:lnTo>
                    <a:pt x="111253" y="2250281"/>
                  </a:lnTo>
                  <a:lnTo>
                    <a:pt x="98821" y="2212181"/>
                  </a:lnTo>
                  <a:lnTo>
                    <a:pt x="87093" y="2161381"/>
                  </a:lnTo>
                  <a:lnTo>
                    <a:pt x="76076" y="2123281"/>
                  </a:lnTo>
                  <a:lnTo>
                    <a:pt x="65775" y="2072481"/>
                  </a:lnTo>
                  <a:lnTo>
                    <a:pt x="56198" y="2034381"/>
                  </a:lnTo>
                  <a:lnTo>
                    <a:pt x="47350" y="1983581"/>
                  </a:lnTo>
                  <a:lnTo>
                    <a:pt x="39239" y="1932781"/>
                  </a:lnTo>
                  <a:lnTo>
                    <a:pt x="31869" y="1894681"/>
                  </a:lnTo>
                  <a:lnTo>
                    <a:pt x="25248" y="1843881"/>
                  </a:lnTo>
                  <a:lnTo>
                    <a:pt x="19383" y="1793081"/>
                  </a:lnTo>
                  <a:lnTo>
                    <a:pt x="14278" y="1754981"/>
                  </a:lnTo>
                  <a:lnTo>
                    <a:pt x="9942" y="1704181"/>
                  </a:lnTo>
                  <a:lnTo>
                    <a:pt x="6380" y="1653381"/>
                  </a:lnTo>
                  <a:lnTo>
                    <a:pt x="3598" y="1615281"/>
                  </a:lnTo>
                  <a:lnTo>
                    <a:pt x="1603" y="1564481"/>
                  </a:lnTo>
                  <a:lnTo>
                    <a:pt x="401" y="1513681"/>
                  </a:lnTo>
                  <a:lnTo>
                    <a:pt x="0" y="1462881"/>
                  </a:lnTo>
                  <a:lnTo>
                    <a:pt x="401" y="1412081"/>
                  </a:lnTo>
                  <a:lnTo>
                    <a:pt x="1603" y="1373981"/>
                  </a:lnTo>
                  <a:lnTo>
                    <a:pt x="3598" y="1323181"/>
                  </a:lnTo>
                  <a:lnTo>
                    <a:pt x="6380" y="1272381"/>
                  </a:lnTo>
                  <a:lnTo>
                    <a:pt x="9942" y="1221581"/>
                  </a:lnTo>
                  <a:lnTo>
                    <a:pt x="14278" y="1183481"/>
                  </a:lnTo>
                  <a:lnTo>
                    <a:pt x="19383" y="1132681"/>
                  </a:lnTo>
                  <a:lnTo>
                    <a:pt x="25248" y="1081881"/>
                  </a:lnTo>
                  <a:lnTo>
                    <a:pt x="31869" y="1043781"/>
                  </a:lnTo>
                  <a:lnTo>
                    <a:pt x="39239" y="992981"/>
                  </a:lnTo>
                  <a:lnTo>
                    <a:pt x="47350" y="942181"/>
                  </a:lnTo>
                  <a:lnTo>
                    <a:pt x="56198" y="904081"/>
                  </a:lnTo>
                  <a:lnTo>
                    <a:pt x="65775" y="853281"/>
                  </a:lnTo>
                  <a:lnTo>
                    <a:pt x="76076" y="815181"/>
                  </a:lnTo>
                  <a:lnTo>
                    <a:pt x="87093" y="764381"/>
                  </a:lnTo>
                  <a:lnTo>
                    <a:pt x="98821" y="726281"/>
                  </a:lnTo>
                  <a:lnTo>
                    <a:pt x="111253" y="675481"/>
                  </a:lnTo>
                  <a:lnTo>
                    <a:pt x="124383" y="637381"/>
                  </a:lnTo>
                  <a:lnTo>
                    <a:pt x="138204" y="586581"/>
                  </a:lnTo>
                  <a:lnTo>
                    <a:pt x="152710" y="548481"/>
                  </a:lnTo>
                  <a:lnTo>
                    <a:pt x="167895" y="510381"/>
                  </a:lnTo>
                  <a:lnTo>
                    <a:pt x="183752" y="459581"/>
                  </a:lnTo>
                  <a:lnTo>
                    <a:pt x="200275" y="421481"/>
                  </a:lnTo>
                  <a:lnTo>
                    <a:pt x="217457" y="383381"/>
                  </a:lnTo>
                  <a:lnTo>
                    <a:pt x="235293" y="332581"/>
                  </a:lnTo>
                  <a:lnTo>
                    <a:pt x="253775" y="294481"/>
                  </a:lnTo>
                  <a:lnTo>
                    <a:pt x="272898" y="256381"/>
                  </a:lnTo>
                  <a:lnTo>
                    <a:pt x="292655" y="218281"/>
                  </a:lnTo>
                  <a:lnTo>
                    <a:pt x="313040" y="167481"/>
                  </a:lnTo>
                  <a:lnTo>
                    <a:pt x="334046" y="129381"/>
                  </a:lnTo>
                  <a:lnTo>
                    <a:pt x="355667" y="91281"/>
                  </a:lnTo>
                  <a:lnTo>
                    <a:pt x="377896" y="53181"/>
                  </a:lnTo>
                  <a:lnTo>
                    <a:pt x="400728" y="15081"/>
                  </a:lnTo>
                  <a:lnTo>
                    <a:pt x="410001" y="0"/>
                  </a:lnTo>
                  <a:lnTo>
                    <a:pt x="5001170" y="0"/>
                  </a:lnTo>
                  <a:lnTo>
                    <a:pt x="5001170" y="3258039"/>
                  </a:lnTo>
                  <a:lnTo>
                    <a:pt x="4985502" y="3278981"/>
                  </a:lnTo>
                  <a:lnTo>
                    <a:pt x="4956467" y="3317081"/>
                  </a:lnTo>
                  <a:lnTo>
                    <a:pt x="4926905" y="3342481"/>
                  </a:lnTo>
                  <a:lnTo>
                    <a:pt x="4896824" y="3380581"/>
                  </a:lnTo>
                  <a:lnTo>
                    <a:pt x="4866230" y="3418681"/>
                  </a:lnTo>
                  <a:lnTo>
                    <a:pt x="4835129" y="3444081"/>
                  </a:lnTo>
                  <a:lnTo>
                    <a:pt x="4803529" y="3482181"/>
                  </a:lnTo>
                  <a:lnTo>
                    <a:pt x="4771434" y="3507581"/>
                  </a:lnTo>
                  <a:lnTo>
                    <a:pt x="4738851" y="3532981"/>
                  </a:lnTo>
                  <a:lnTo>
                    <a:pt x="4705787" y="3571081"/>
                  </a:lnTo>
                  <a:lnTo>
                    <a:pt x="4672249" y="3596481"/>
                  </a:lnTo>
                  <a:lnTo>
                    <a:pt x="4638242" y="3621881"/>
                  </a:lnTo>
                  <a:lnTo>
                    <a:pt x="4603773" y="3659981"/>
                  </a:lnTo>
                  <a:lnTo>
                    <a:pt x="4533473" y="3710781"/>
                  </a:lnTo>
                  <a:lnTo>
                    <a:pt x="4461402" y="3761581"/>
                  </a:lnTo>
                  <a:lnTo>
                    <a:pt x="4387610" y="3812381"/>
                  </a:lnTo>
                  <a:lnTo>
                    <a:pt x="4312148" y="3863181"/>
                  </a:lnTo>
                  <a:lnTo>
                    <a:pt x="4235066" y="3913981"/>
                  </a:lnTo>
                  <a:lnTo>
                    <a:pt x="4195935" y="3926681"/>
                  </a:lnTo>
                  <a:lnTo>
                    <a:pt x="4116520" y="3977481"/>
                  </a:lnTo>
                  <a:lnTo>
                    <a:pt x="4076250" y="3990181"/>
                  </a:lnTo>
                  <a:lnTo>
                    <a:pt x="3994617" y="4040981"/>
                  </a:lnTo>
                  <a:lnTo>
                    <a:pt x="3911568" y="4066381"/>
                  </a:lnTo>
                  <a:lnTo>
                    <a:pt x="3869529" y="4091781"/>
                  </a:lnTo>
                  <a:lnTo>
                    <a:pt x="3741429" y="4129881"/>
                  </a:lnTo>
                  <a:lnTo>
                    <a:pt x="3698089" y="4155281"/>
                  </a:lnTo>
                  <a:lnTo>
                    <a:pt x="3476879" y="4218781"/>
                  </a:lnTo>
                  <a:close/>
                </a:path>
                <a:path w="5001259" h="4282440">
                  <a:moveTo>
                    <a:pt x="3340772" y="4244181"/>
                  </a:moveTo>
                  <a:lnTo>
                    <a:pt x="2305495" y="4244181"/>
                  </a:lnTo>
                  <a:lnTo>
                    <a:pt x="2214489" y="4218781"/>
                  </a:lnTo>
                  <a:lnTo>
                    <a:pt x="3431779" y="4218781"/>
                  </a:lnTo>
                  <a:lnTo>
                    <a:pt x="3340772" y="4244181"/>
                  </a:lnTo>
                  <a:close/>
                </a:path>
                <a:path w="5001259" h="4282440">
                  <a:moveTo>
                    <a:pt x="3202341" y="4269581"/>
                  </a:moveTo>
                  <a:lnTo>
                    <a:pt x="2443926" y="4269581"/>
                  </a:lnTo>
                  <a:lnTo>
                    <a:pt x="2351389" y="4244181"/>
                  </a:lnTo>
                  <a:lnTo>
                    <a:pt x="3294878" y="4244181"/>
                  </a:lnTo>
                  <a:lnTo>
                    <a:pt x="3202341" y="4269581"/>
                  </a:lnTo>
                  <a:close/>
                </a:path>
                <a:path w="5001259" h="4282440">
                  <a:moveTo>
                    <a:pt x="3061757" y="4282281"/>
                  </a:moveTo>
                  <a:lnTo>
                    <a:pt x="2584510" y="4282281"/>
                  </a:lnTo>
                  <a:lnTo>
                    <a:pt x="2537420" y="4269581"/>
                  </a:lnTo>
                  <a:lnTo>
                    <a:pt x="3108847" y="4269581"/>
                  </a:lnTo>
                  <a:lnTo>
                    <a:pt x="3061757" y="4282281"/>
                  </a:lnTo>
                  <a:close/>
                </a:path>
              </a:pathLst>
            </a:custGeom>
            <a:solidFill>
              <a:srgbClr val="8B001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28240" y="0"/>
              <a:ext cx="4859759" cy="414087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2076" y="353315"/>
            <a:ext cx="11673840" cy="1944370"/>
          </a:xfrm>
          <a:prstGeom prst="rect"/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5030"/>
              </a:lnSpc>
              <a:spcBef>
                <a:spcPts val="215"/>
              </a:spcBef>
            </a:pPr>
            <a:r>
              <a:rPr dirty="0" sz="4200" spc="85"/>
              <a:t>Pola</a:t>
            </a:r>
            <a:r>
              <a:rPr dirty="0" sz="4200" spc="130"/>
              <a:t> </a:t>
            </a:r>
            <a:r>
              <a:rPr dirty="0" sz="4200" spc="75"/>
              <a:t>pembelajaran</a:t>
            </a:r>
            <a:r>
              <a:rPr dirty="0" sz="4200" spc="135"/>
              <a:t> </a:t>
            </a:r>
            <a:r>
              <a:rPr dirty="0" sz="4200" spc="80"/>
              <a:t>bagi</a:t>
            </a:r>
            <a:r>
              <a:rPr dirty="0" sz="4200" spc="130"/>
              <a:t> </a:t>
            </a:r>
            <a:r>
              <a:rPr dirty="0" sz="4200"/>
              <a:t>polisi</a:t>
            </a:r>
            <a:r>
              <a:rPr dirty="0" sz="4200" spc="135"/>
              <a:t> </a:t>
            </a:r>
            <a:r>
              <a:rPr dirty="0" sz="4200" spc="70"/>
              <a:t>di</a:t>
            </a:r>
            <a:r>
              <a:rPr dirty="0" sz="4200" spc="135"/>
              <a:t> </a:t>
            </a:r>
            <a:r>
              <a:rPr dirty="0" sz="4200" spc="95"/>
              <a:t>masa </a:t>
            </a:r>
            <a:r>
              <a:rPr dirty="0" sz="4200" spc="100"/>
              <a:t>depan</a:t>
            </a:r>
            <a:r>
              <a:rPr dirty="0" sz="4200" spc="245"/>
              <a:t> </a:t>
            </a:r>
            <a:r>
              <a:rPr dirty="0" sz="4200" spc="105"/>
              <a:t>yang</a:t>
            </a:r>
            <a:r>
              <a:rPr dirty="0" sz="4200" spc="245"/>
              <a:t> </a:t>
            </a:r>
            <a:r>
              <a:rPr dirty="0" sz="4200"/>
              <a:t>profesional,</a:t>
            </a:r>
            <a:r>
              <a:rPr dirty="0" sz="4200" spc="245"/>
              <a:t> </a:t>
            </a:r>
            <a:r>
              <a:rPr dirty="0" sz="4200"/>
              <a:t>cerdas,</a:t>
            </a:r>
            <a:r>
              <a:rPr dirty="0" sz="4200" spc="245"/>
              <a:t> </a:t>
            </a:r>
            <a:r>
              <a:rPr dirty="0" sz="4200" spc="75"/>
              <a:t>bermoral </a:t>
            </a:r>
            <a:r>
              <a:rPr dirty="0" sz="4200" spc="130"/>
              <a:t>dan</a:t>
            </a:r>
            <a:r>
              <a:rPr dirty="0" sz="4200" spc="95"/>
              <a:t> </a:t>
            </a:r>
            <a:r>
              <a:rPr dirty="0" sz="4200" spc="125"/>
              <a:t>modern</a:t>
            </a:r>
            <a:r>
              <a:rPr dirty="0" sz="4200" spc="100"/>
              <a:t> </a:t>
            </a:r>
            <a:r>
              <a:rPr dirty="0" sz="4200" spc="80"/>
              <a:t>setidaknya</a:t>
            </a:r>
            <a:r>
              <a:rPr dirty="0" sz="4200" spc="95"/>
              <a:t> </a:t>
            </a:r>
            <a:r>
              <a:rPr dirty="0" sz="4200" spc="135"/>
              <a:t>mencakup</a:t>
            </a:r>
            <a:endParaRPr sz="4200"/>
          </a:p>
        </p:txBody>
      </p:sp>
      <p:sp>
        <p:nvSpPr>
          <p:cNvPr id="9" name="object 9" descr=""/>
          <p:cNvSpPr txBox="1"/>
          <p:nvPr/>
        </p:nvSpPr>
        <p:spPr>
          <a:xfrm>
            <a:off x="462076" y="4531231"/>
            <a:ext cx="6383655" cy="116840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328295" indent="-315595">
              <a:lnSpc>
                <a:spcPct val="100000"/>
              </a:lnSpc>
              <a:spcBef>
                <a:spcPts val="515"/>
              </a:spcBef>
              <a:buAutoNum type="arabicParenR" startAt="3"/>
              <a:tabLst>
                <a:tab pos="328295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Pancasila,</a:t>
            </a:r>
            <a:r>
              <a:rPr dirty="0" sz="2150" spc="-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55">
                <a:solidFill>
                  <a:srgbClr val="FFFFFF"/>
                </a:solidFill>
                <a:latin typeface="Montserrat"/>
                <a:cs typeface="Montserrat"/>
              </a:rPr>
              <a:t>UUD</a:t>
            </a:r>
            <a:r>
              <a:rPr dirty="0" sz="2150" spc="-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45,</a:t>
            </a:r>
            <a:r>
              <a:rPr dirty="0" sz="2150" spc="-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30">
                <a:solidFill>
                  <a:srgbClr val="FFFFFF"/>
                </a:solidFill>
                <a:latin typeface="Montserrat"/>
                <a:cs typeface="Montserrat"/>
              </a:rPr>
              <a:t>NKRI,</a:t>
            </a:r>
            <a:r>
              <a:rPr dirty="0" sz="2150" spc="-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Kebhinekaam</a:t>
            </a:r>
            <a:endParaRPr sz="2150">
              <a:latin typeface="Montserrat"/>
              <a:cs typeface="Montserrat"/>
            </a:endParaRPr>
          </a:p>
          <a:p>
            <a:pPr marL="354330" indent="-341630">
              <a:lnSpc>
                <a:spcPct val="100000"/>
              </a:lnSpc>
              <a:spcBef>
                <a:spcPts val="420"/>
              </a:spcBef>
              <a:buAutoNum type="arabicParenR" startAt="3"/>
              <a:tabLst>
                <a:tab pos="354330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Tri</a:t>
            </a:r>
            <a:r>
              <a:rPr dirty="0" sz="2150" spc="-6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Brata,</a:t>
            </a:r>
            <a:r>
              <a:rPr dirty="0" sz="2150" spc="-6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Catur</a:t>
            </a:r>
            <a:r>
              <a:rPr dirty="0" sz="2150" spc="-6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Prasetya</a:t>
            </a:r>
            <a:r>
              <a:rPr dirty="0" sz="2150" spc="-6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150" spc="-6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Kode</a:t>
            </a:r>
            <a:r>
              <a:rPr dirty="0" sz="2150" spc="-6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Etik</a:t>
            </a:r>
            <a:r>
              <a:rPr dirty="0" sz="2150" spc="-6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Polri</a:t>
            </a:r>
            <a:endParaRPr sz="2150">
              <a:latin typeface="Montserrat"/>
              <a:cs typeface="Montserrat"/>
            </a:endParaRPr>
          </a:p>
          <a:p>
            <a:pPr marL="328295" indent="-315595">
              <a:lnSpc>
                <a:spcPct val="100000"/>
              </a:lnSpc>
              <a:spcBef>
                <a:spcPts val="420"/>
              </a:spcBef>
              <a:buAutoNum type="arabicParenR" startAt="3"/>
              <a:tabLst>
                <a:tab pos="328295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Etika</a:t>
            </a:r>
            <a:r>
              <a:rPr dirty="0" sz="21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Publik</a:t>
            </a:r>
            <a:endParaRPr sz="2150">
              <a:latin typeface="Montserrat"/>
              <a:cs typeface="Montserra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2076" y="2565846"/>
            <a:ext cx="8738870" cy="1991360"/>
          </a:xfrm>
          <a:prstGeom prst="rect">
            <a:avLst/>
          </a:prstGeom>
        </p:spPr>
        <p:txBody>
          <a:bodyPr wrap="square" lIns="0" tIns="2527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dirty="0" sz="3050" spc="55" b="1">
                <a:solidFill>
                  <a:srgbClr val="FFFFFF"/>
                </a:solidFill>
                <a:latin typeface="Montserrat"/>
                <a:cs typeface="Montserrat"/>
              </a:rPr>
              <a:t>1.Bidang</a:t>
            </a:r>
            <a:r>
              <a:rPr dirty="0" sz="3050" spc="7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50" spc="85" b="1">
                <a:solidFill>
                  <a:srgbClr val="FFFFFF"/>
                </a:solidFill>
                <a:latin typeface="Montserrat"/>
                <a:cs typeface="Montserrat"/>
              </a:rPr>
              <a:t>akademik</a:t>
            </a:r>
            <a:endParaRPr sz="30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2150" spc="-30">
                <a:solidFill>
                  <a:srgbClr val="FFFFFF"/>
                </a:solidFill>
                <a:latin typeface="Montserrat"/>
                <a:cs typeface="Montserrat"/>
              </a:rPr>
              <a:t>a.</a:t>
            </a:r>
            <a:r>
              <a:rPr dirty="0" sz="215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Kurikulum</a:t>
            </a:r>
            <a:r>
              <a:rPr dirty="0" sz="215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Dasar</a:t>
            </a:r>
            <a:r>
              <a:rPr dirty="0" sz="215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berkaitan</a:t>
            </a:r>
            <a:r>
              <a:rPr dirty="0" sz="215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dengan</a:t>
            </a:r>
            <a:r>
              <a:rPr dirty="0" sz="215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moralitas</a:t>
            </a:r>
            <a:r>
              <a:rPr dirty="0" sz="215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kepemimpinan</a:t>
            </a:r>
            <a:endParaRPr sz="2150">
              <a:latin typeface="Montserrat"/>
              <a:cs typeface="Montserrat"/>
            </a:endParaRPr>
          </a:p>
          <a:p>
            <a:pPr marL="273050" indent="-26035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273050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kebijakan</a:t>
            </a:r>
            <a:r>
              <a:rPr dirty="0" sz="2150" spc="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nasional</a:t>
            </a:r>
            <a:endParaRPr sz="2150">
              <a:latin typeface="Montserrat"/>
              <a:cs typeface="Montserrat"/>
            </a:endParaRPr>
          </a:p>
          <a:p>
            <a:pPr marL="328930" indent="-316230">
              <a:lnSpc>
                <a:spcPct val="100000"/>
              </a:lnSpc>
              <a:spcBef>
                <a:spcPts val="415"/>
              </a:spcBef>
              <a:buAutoNum type="arabicParenR"/>
              <a:tabLst>
                <a:tab pos="328930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kebijakan</a:t>
            </a:r>
            <a:r>
              <a:rPr dirty="0" sz="2150" spc="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Polri</a:t>
            </a:r>
            <a:endParaRPr sz="2150">
              <a:latin typeface="Montserrat"/>
              <a:cs typeface="Montserra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62076" y="6404014"/>
            <a:ext cx="6831965" cy="269113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2150" spc="-30">
                <a:solidFill>
                  <a:srgbClr val="FFFFFF"/>
                </a:solidFill>
                <a:latin typeface="Montserrat"/>
                <a:cs typeface="Montserrat"/>
              </a:rPr>
              <a:t>b.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Kurikulum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pokok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atau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Inti</a:t>
            </a:r>
            <a:endParaRPr sz="2150">
              <a:latin typeface="Montserrat"/>
              <a:cs typeface="Montserrat"/>
            </a:endParaRPr>
          </a:p>
          <a:p>
            <a:pPr marL="12700" marR="1134110" indent="260350">
              <a:lnSpc>
                <a:spcPct val="116199"/>
              </a:lnSpc>
              <a:buAutoNum type="arabicParenR"/>
              <a:tabLst>
                <a:tab pos="273050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Masalah</a:t>
            </a:r>
            <a:r>
              <a:rPr dirty="0" sz="2150" spc="-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sosial</a:t>
            </a:r>
            <a:r>
              <a:rPr dirty="0" sz="2150" spc="-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150" spc="-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berkaitan</a:t>
            </a:r>
            <a:r>
              <a:rPr dirty="0" sz="2150" spc="-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deengan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keteraturan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sosial</a:t>
            </a:r>
            <a:endParaRPr sz="2150">
              <a:latin typeface="Montserrat"/>
              <a:cs typeface="Montserrat"/>
            </a:endParaRPr>
          </a:p>
          <a:p>
            <a:pPr marL="328930" indent="-31623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28930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Hukum,</a:t>
            </a:r>
            <a:r>
              <a:rPr dirty="0" sz="2150" spc="8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Penegakan</a:t>
            </a:r>
            <a:r>
              <a:rPr dirty="0" sz="2150" spc="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60">
                <a:solidFill>
                  <a:srgbClr val="FFFFFF"/>
                </a:solidFill>
                <a:latin typeface="Montserrat"/>
                <a:cs typeface="Montserrat"/>
              </a:rPr>
              <a:t>Hukum</a:t>
            </a:r>
            <a:r>
              <a:rPr dirty="0" sz="2150" spc="8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150" spc="8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Keadilan</a:t>
            </a:r>
            <a:endParaRPr sz="2150">
              <a:latin typeface="Montserrat"/>
              <a:cs typeface="Montserrat"/>
            </a:endParaRPr>
          </a:p>
          <a:p>
            <a:pPr marL="12700" marR="5080" indent="315595">
              <a:lnSpc>
                <a:spcPct val="116199"/>
              </a:lnSpc>
              <a:buAutoNum type="arabicParenR"/>
              <a:tabLst>
                <a:tab pos="328295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Kejahatan,</a:t>
            </a:r>
            <a:r>
              <a:rPr dirty="0" sz="2150" spc="10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Penanganan</a:t>
            </a:r>
            <a:r>
              <a:rPr dirty="0" sz="2150" spc="11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150" spc="1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Pencegahan</a:t>
            </a:r>
            <a:r>
              <a:rPr dirty="0" sz="2150" spc="114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serta Penanggulangannya</a:t>
            </a:r>
            <a:endParaRPr sz="2150">
              <a:latin typeface="Montserrat"/>
              <a:cs typeface="Montserrat"/>
            </a:endParaRPr>
          </a:p>
          <a:p>
            <a:pPr marL="354330" indent="-34163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54330" algn="l"/>
              </a:tabLst>
            </a:pP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Model</a:t>
            </a:r>
            <a:r>
              <a:rPr dirty="0" sz="2150" spc="-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150" spc="-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Pola</a:t>
            </a:r>
            <a:r>
              <a:rPr dirty="0" sz="2150" spc="-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Pola</a:t>
            </a:r>
            <a:r>
              <a:rPr dirty="0" sz="2150" spc="-3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Pemolisian</a:t>
            </a:r>
            <a:endParaRPr sz="2150">
              <a:latin typeface="Montserrat"/>
              <a:cs typeface="Montserrat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dirty="0" spc="-50"/>
              <a:t>c.</a:t>
            </a:r>
            <a:r>
              <a:rPr dirty="0" spc="-15"/>
              <a:t> </a:t>
            </a:r>
            <a:r>
              <a:rPr dirty="0"/>
              <a:t>Kapita</a:t>
            </a:r>
            <a:r>
              <a:rPr dirty="0" spc="-15"/>
              <a:t> </a:t>
            </a:r>
            <a:r>
              <a:rPr dirty="0"/>
              <a:t>Selekta</a:t>
            </a:r>
            <a:r>
              <a:rPr dirty="0" spc="-15"/>
              <a:t> </a:t>
            </a:r>
            <a:r>
              <a:rPr dirty="0"/>
              <a:t>(</a:t>
            </a:r>
            <a:r>
              <a:rPr dirty="0" spc="-15"/>
              <a:t> </a:t>
            </a:r>
            <a:r>
              <a:rPr dirty="0"/>
              <a:t>berkaitan</a:t>
            </a:r>
            <a:r>
              <a:rPr dirty="0" spc="-15"/>
              <a:t> </a:t>
            </a:r>
            <a:r>
              <a:rPr dirty="0"/>
              <a:t>dengan</a:t>
            </a:r>
            <a:r>
              <a:rPr dirty="0" spc="-10"/>
              <a:t> </a:t>
            </a:r>
            <a:r>
              <a:rPr dirty="0"/>
              <a:t>isue</a:t>
            </a:r>
            <a:r>
              <a:rPr dirty="0" spc="-15"/>
              <a:t> </a:t>
            </a:r>
            <a:r>
              <a:rPr dirty="0"/>
              <a:t>isue</a:t>
            </a:r>
            <a:r>
              <a:rPr dirty="0" spc="-15"/>
              <a:t> </a:t>
            </a:r>
            <a:r>
              <a:rPr dirty="0"/>
              <a:t>penting</a:t>
            </a:r>
            <a:r>
              <a:rPr dirty="0" spc="-15"/>
              <a:t> </a:t>
            </a:r>
            <a:r>
              <a:rPr dirty="0"/>
              <a:t>yang</a:t>
            </a:r>
            <a:r>
              <a:rPr dirty="0" spc="-15"/>
              <a:t> </a:t>
            </a:r>
            <a:r>
              <a:rPr dirty="0" spc="-10"/>
              <a:t>terjadi </a:t>
            </a:r>
            <a:r>
              <a:rPr dirty="0"/>
              <a:t>dalam</a:t>
            </a:r>
            <a:r>
              <a:rPr dirty="0" spc="55"/>
              <a:t> </a:t>
            </a:r>
            <a:r>
              <a:rPr dirty="0" spc="-10"/>
              <a:t>masyarakat</a:t>
            </a:r>
          </a:p>
          <a:p>
            <a:pPr marL="273050" indent="-260350">
              <a:lnSpc>
                <a:spcPct val="100000"/>
              </a:lnSpc>
              <a:spcBef>
                <a:spcPts val="415"/>
              </a:spcBef>
              <a:buAutoNum type="arabicParenR"/>
              <a:tabLst>
                <a:tab pos="273050" algn="l"/>
              </a:tabLst>
            </a:pPr>
            <a:r>
              <a:rPr dirty="0" spc="-10"/>
              <a:t>Idiologi</a:t>
            </a:r>
          </a:p>
          <a:p>
            <a:pPr marL="328930" indent="-31623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28930" algn="l"/>
              </a:tabLst>
            </a:pPr>
            <a:r>
              <a:rPr dirty="0" spc="-10"/>
              <a:t>Politik</a:t>
            </a:r>
          </a:p>
          <a:p>
            <a:pPr marL="328295" indent="-315595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28295" algn="l"/>
              </a:tabLst>
            </a:pPr>
            <a:r>
              <a:rPr dirty="0" spc="-10"/>
              <a:t>Ekonomi</a:t>
            </a:r>
          </a:p>
          <a:p>
            <a:pPr marL="354330" indent="-341630">
              <a:lnSpc>
                <a:spcPct val="100000"/>
              </a:lnSpc>
              <a:spcBef>
                <a:spcPts val="415"/>
              </a:spcBef>
              <a:buAutoNum type="arabicParenR"/>
              <a:tabLst>
                <a:tab pos="354330" algn="l"/>
              </a:tabLst>
            </a:pPr>
            <a:r>
              <a:rPr dirty="0" spc="-10"/>
              <a:t>Sosial</a:t>
            </a:r>
            <a:r>
              <a:rPr dirty="0" spc="-120"/>
              <a:t> </a:t>
            </a:r>
            <a:r>
              <a:rPr dirty="0" spc="-10"/>
              <a:t>Budaya</a:t>
            </a:r>
          </a:p>
          <a:p>
            <a:pPr marL="328295" indent="-315595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28295" algn="l"/>
              </a:tabLst>
            </a:pPr>
            <a:r>
              <a:rPr dirty="0" spc="-10"/>
              <a:t>Pertahanan</a:t>
            </a:r>
          </a:p>
          <a:p>
            <a:pPr marL="340360" indent="-32766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40360" algn="l"/>
              </a:tabLst>
            </a:pPr>
            <a:r>
              <a:rPr dirty="0" spc="-10"/>
              <a:t>Keamanan</a:t>
            </a:r>
          </a:p>
          <a:p>
            <a:pPr marL="334645" indent="-321945">
              <a:lnSpc>
                <a:spcPct val="100000"/>
              </a:lnSpc>
              <a:spcBef>
                <a:spcPts val="415"/>
              </a:spcBef>
              <a:buAutoNum type="arabicParenR"/>
              <a:tabLst>
                <a:tab pos="334645" algn="l"/>
              </a:tabLst>
            </a:pPr>
            <a:r>
              <a:rPr dirty="0"/>
              <a:t>Pembangunan</a:t>
            </a:r>
            <a:r>
              <a:rPr dirty="0" spc="405"/>
              <a:t> </a:t>
            </a:r>
            <a:r>
              <a:rPr dirty="0" spc="-10"/>
              <a:t>Nasional</a:t>
            </a:r>
          </a:p>
          <a:p>
            <a:pPr marL="420370" indent="-40767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420370" algn="l"/>
              </a:tabLst>
            </a:pPr>
            <a:r>
              <a:rPr dirty="0" spc="-25"/>
              <a:t>IT</a:t>
            </a:r>
          </a:p>
          <a:p>
            <a:pPr marL="340360" indent="-32766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40360" algn="l"/>
              </a:tabLst>
            </a:pPr>
            <a:r>
              <a:rPr dirty="0" spc="-10"/>
              <a:t>Media</a:t>
            </a:r>
          </a:p>
          <a:p>
            <a:pPr marL="12700" marR="4678680" indent="440690">
              <a:lnSpc>
                <a:spcPct val="116199"/>
              </a:lnSpc>
              <a:buAutoNum type="arabicParenR"/>
              <a:tabLst>
                <a:tab pos="453390" algn="l"/>
              </a:tabLst>
            </a:pPr>
            <a:r>
              <a:rPr dirty="0"/>
              <a:t>Kejadian</a:t>
            </a:r>
            <a:r>
              <a:rPr dirty="0" spc="-25"/>
              <a:t> </a:t>
            </a:r>
            <a:r>
              <a:rPr dirty="0"/>
              <a:t>Kejadian</a:t>
            </a:r>
            <a:r>
              <a:rPr dirty="0" spc="-20"/>
              <a:t> </a:t>
            </a:r>
            <a:r>
              <a:rPr dirty="0"/>
              <a:t>up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20"/>
              <a:t> date </a:t>
            </a:r>
            <a:r>
              <a:rPr dirty="0" spc="-25"/>
              <a:t>Dsb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143999" y="7215846"/>
              <a:ext cx="9144000" cy="53975"/>
            </a:xfrm>
            <a:custGeom>
              <a:avLst/>
              <a:gdLst/>
              <a:ahLst/>
              <a:cxnLst/>
              <a:rect l="l" t="t" r="r" b="b"/>
              <a:pathLst>
                <a:path w="9144000" h="53975">
                  <a:moveTo>
                    <a:pt x="64" y="0"/>
                  </a:moveTo>
                  <a:lnTo>
                    <a:pt x="9144000" y="15463"/>
                  </a:lnTo>
                  <a:lnTo>
                    <a:pt x="9144000" y="53563"/>
                  </a:lnTo>
                  <a:lnTo>
                    <a:pt x="0" y="3809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3208474" y="0"/>
              <a:ext cx="5080000" cy="4361180"/>
            </a:xfrm>
            <a:custGeom>
              <a:avLst/>
              <a:gdLst/>
              <a:ahLst/>
              <a:cxnLst/>
              <a:rect l="l" t="t" r="r" b="b"/>
              <a:pathLst>
                <a:path w="5080000" h="4361180">
                  <a:moveTo>
                    <a:pt x="3560299" y="4297139"/>
                  </a:moveTo>
                  <a:lnTo>
                    <a:pt x="2242682" y="4297139"/>
                  </a:lnTo>
                  <a:lnTo>
                    <a:pt x="1975666" y="4220939"/>
                  </a:lnTo>
                  <a:lnTo>
                    <a:pt x="1932209" y="4195539"/>
                  </a:lnTo>
                  <a:lnTo>
                    <a:pt x="1803751" y="4157439"/>
                  </a:lnTo>
                  <a:lnTo>
                    <a:pt x="1761591" y="4132039"/>
                  </a:lnTo>
                  <a:lnTo>
                    <a:pt x="1719770" y="4119339"/>
                  </a:lnTo>
                  <a:lnTo>
                    <a:pt x="1678295" y="4093939"/>
                  </a:lnTo>
                  <a:lnTo>
                    <a:pt x="1637172" y="4081239"/>
                  </a:lnTo>
                  <a:lnTo>
                    <a:pt x="1596407" y="4055839"/>
                  </a:lnTo>
                  <a:lnTo>
                    <a:pt x="1556007" y="4043139"/>
                  </a:lnTo>
                  <a:lnTo>
                    <a:pt x="1437052" y="3966938"/>
                  </a:lnTo>
                  <a:lnTo>
                    <a:pt x="1398171" y="3941538"/>
                  </a:lnTo>
                  <a:lnTo>
                    <a:pt x="1359684" y="3928838"/>
                  </a:lnTo>
                  <a:lnTo>
                    <a:pt x="1283920" y="3878038"/>
                  </a:lnTo>
                  <a:lnTo>
                    <a:pt x="1209811" y="3827238"/>
                  </a:lnTo>
                  <a:lnTo>
                    <a:pt x="1173391" y="3801838"/>
                  </a:lnTo>
                  <a:lnTo>
                    <a:pt x="1137404" y="3763738"/>
                  </a:lnTo>
                  <a:lnTo>
                    <a:pt x="1066751" y="3712938"/>
                  </a:lnTo>
                  <a:lnTo>
                    <a:pt x="1032097" y="3687538"/>
                  </a:lnTo>
                  <a:lnTo>
                    <a:pt x="997899" y="3649438"/>
                  </a:lnTo>
                  <a:lnTo>
                    <a:pt x="964165" y="3624038"/>
                  </a:lnTo>
                  <a:lnTo>
                    <a:pt x="930899" y="3598638"/>
                  </a:lnTo>
                  <a:lnTo>
                    <a:pt x="898108" y="3560538"/>
                  </a:lnTo>
                  <a:lnTo>
                    <a:pt x="865799" y="3535138"/>
                  </a:lnTo>
                  <a:lnTo>
                    <a:pt x="833977" y="3497038"/>
                  </a:lnTo>
                  <a:lnTo>
                    <a:pt x="802648" y="3471638"/>
                  </a:lnTo>
                  <a:lnTo>
                    <a:pt x="771820" y="3433538"/>
                  </a:lnTo>
                  <a:lnTo>
                    <a:pt x="741497" y="3408138"/>
                  </a:lnTo>
                  <a:lnTo>
                    <a:pt x="711686" y="3370038"/>
                  </a:lnTo>
                  <a:lnTo>
                    <a:pt x="682394" y="3331938"/>
                  </a:lnTo>
                  <a:lnTo>
                    <a:pt x="653626" y="3306538"/>
                  </a:lnTo>
                  <a:lnTo>
                    <a:pt x="625388" y="3268438"/>
                  </a:lnTo>
                  <a:lnTo>
                    <a:pt x="597687" y="3230338"/>
                  </a:lnTo>
                  <a:lnTo>
                    <a:pt x="570529" y="3192238"/>
                  </a:lnTo>
                  <a:lnTo>
                    <a:pt x="543920" y="3154138"/>
                  </a:lnTo>
                  <a:lnTo>
                    <a:pt x="517866" y="3116038"/>
                  </a:lnTo>
                  <a:lnTo>
                    <a:pt x="492373" y="3077938"/>
                  </a:lnTo>
                  <a:lnTo>
                    <a:pt x="467448" y="3039838"/>
                  </a:lnTo>
                  <a:lnTo>
                    <a:pt x="443096" y="3001738"/>
                  </a:lnTo>
                  <a:lnTo>
                    <a:pt x="419324" y="2963638"/>
                  </a:lnTo>
                  <a:lnTo>
                    <a:pt x="396138" y="2925538"/>
                  </a:lnTo>
                  <a:lnTo>
                    <a:pt x="373544" y="2887438"/>
                  </a:lnTo>
                  <a:lnTo>
                    <a:pt x="351549" y="2849338"/>
                  </a:lnTo>
                  <a:lnTo>
                    <a:pt x="330157" y="2811238"/>
                  </a:lnTo>
                  <a:lnTo>
                    <a:pt x="309377" y="2773138"/>
                  </a:lnTo>
                  <a:lnTo>
                    <a:pt x="289213" y="2735038"/>
                  </a:lnTo>
                  <a:lnTo>
                    <a:pt x="269671" y="2684238"/>
                  </a:lnTo>
                  <a:lnTo>
                    <a:pt x="250759" y="2646138"/>
                  </a:lnTo>
                  <a:lnTo>
                    <a:pt x="232482" y="2608038"/>
                  </a:lnTo>
                  <a:lnTo>
                    <a:pt x="214847" y="2557238"/>
                  </a:lnTo>
                  <a:lnTo>
                    <a:pt x="197859" y="2519138"/>
                  </a:lnTo>
                  <a:lnTo>
                    <a:pt x="181524" y="2481038"/>
                  </a:lnTo>
                  <a:lnTo>
                    <a:pt x="165849" y="2430238"/>
                  </a:lnTo>
                  <a:lnTo>
                    <a:pt x="150841" y="2392138"/>
                  </a:lnTo>
                  <a:lnTo>
                    <a:pt x="136504" y="2341338"/>
                  </a:lnTo>
                  <a:lnTo>
                    <a:pt x="122846" y="2303238"/>
                  </a:lnTo>
                  <a:lnTo>
                    <a:pt x="109872" y="2265138"/>
                  </a:lnTo>
                  <a:lnTo>
                    <a:pt x="97589" y="2214338"/>
                  </a:lnTo>
                  <a:lnTo>
                    <a:pt x="86002" y="2163538"/>
                  </a:lnTo>
                  <a:lnTo>
                    <a:pt x="75118" y="2125438"/>
                  </a:lnTo>
                  <a:lnTo>
                    <a:pt x="64944" y="2074638"/>
                  </a:lnTo>
                  <a:lnTo>
                    <a:pt x="55484" y="2036538"/>
                  </a:lnTo>
                  <a:lnTo>
                    <a:pt x="46746" y="1985738"/>
                  </a:lnTo>
                  <a:lnTo>
                    <a:pt x="38736" y="1934938"/>
                  </a:lnTo>
                  <a:lnTo>
                    <a:pt x="31459" y="1896838"/>
                  </a:lnTo>
                  <a:lnTo>
                    <a:pt x="24922" y="1846038"/>
                  </a:lnTo>
                  <a:lnTo>
                    <a:pt x="19131" y="1795238"/>
                  </a:lnTo>
                  <a:lnTo>
                    <a:pt x="14092" y="1757138"/>
                  </a:lnTo>
                  <a:lnTo>
                    <a:pt x="9812" y="1706338"/>
                  </a:lnTo>
                  <a:lnTo>
                    <a:pt x="6296" y="1655538"/>
                  </a:lnTo>
                  <a:lnTo>
                    <a:pt x="3550" y="1604738"/>
                  </a:lnTo>
                  <a:lnTo>
                    <a:pt x="1582" y="1566638"/>
                  </a:lnTo>
                  <a:lnTo>
                    <a:pt x="396" y="1515838"/>
                  </a:lnTo>
                  <a:lnTo>
                    <a:pt x="0" y="1465038"/>
                  </a:lnTo>
                  <a:lnTo>
                    <a:pt x="396" y="1414238"/>
                  </a:lnTo>
                  <a:lnTo>
                    <a:pt x="1582" y="1363438"/>
                  </a:lnTo>
                  <a:lnTo>
                    <a:pt x="3550" y="1325338"/>
                  </a:lnTo>
                  <a:lnTo>
                    <a:pt x="6296" y="1274538"/>
                  </a:lnTo>
                  <a:lnTo>
                    <a:pt x="9812" y="1223738"/>
                  </a:lnTo>
                  <a:lnTo>
                    <a:pt x="14092" y="1172938"/>
                  </a:lnTo>
                  <a:lnTo>
                    <a:pt x="19131" y="1134838"/>
                  </a:lnTo>
                  <a:lnTo>
                    <a:pt x="24922" y="1084038"/>
                  </a:lnTo>
                  <a:lnTo>
                    <a:pt x="31459" y="1033238"/>
                  </a:lnTo>
                  <a:lnTo>
                    <a:pt x="38736" y="995138"/>
                  </a:lnTo>
                  <a:lnTo>
                    <a:pt x="46746" y="944338"/>
                  </a:lnTo>
                  <a:lnTo>
                    <a:pt x="55484" y="893538"/>
                  </a:lnTo>
                  <a:lnTo>
                    <a:pt x="64944" y="855438"/>
                  </a:lnTo>
                  <a:lnTo>
                    <a:pt x="75118" y="804638"/>
                  </a:lnTo>
                  <a:lnTo>
                    <a:pt x="86002" y="766538"/>
                  </a:lnTo>
                  <a:lnTo>
                    <a:pt x="97589" y="715738"/>
                  </a:lnTo>
                  <a:lnTo>
                    <a:pt x="109872" y="677638"/>
                  </a:lnTo>
                  <a:lnTo>
                    <a:pt x="122846" y="626838"/>
                  </a:lnTo>
                  <a:lnTo>
                    <a:pt x="136504" y="588738"/>
                  </a:lnTo>
                  <a:lnTo>
                    <a:pt x="150841" y="537938"/>
                  </a:lnTo>
                  <a:lnTo>
                    <a:pt x="165849" y="499838"/>
                  </a:lnTo>
                  <a:lnTo>
                    <a:pt x="181524" y="449038"/>
                  </a:lnTo>
                  <a:lnTo>
                    <a:pt x="197859" y="410938"/>
                  </a:lnTo>
                  <a:lnTo>
                    <a:pt x="214847" y="372838"/>
                  </a:lnTo>
                  <a:lnTo>
                    <a:pt x="232482" y="322038"/>
                  </a:lnTo>
                  <a:lnTo>
                    <a:pt x="250759" y="283938"/>
                  </a:lnTo>
                  <a:lnTo>
                    <a:pt x="269671" y="245838"/>
                  </a:lnTo>
                  <a:lnTo>
                    <a:pt x="289213" y="195038"/>
                  </a:lnTo>
                  <a:lnTo>
                    <a:pt x="309377" y="156938"/>
                  </a:lnTo>
                  <a:lnTo>
                    <a:pt x="330157" y="118838"/>
                  </a:lnTo>
                  <a:lnTo>
                    <a:pt x="351549" y="80738"/>
                  </a:lnTo>
                  <a:lnTo>
                    <a:pt x="373544" y="42638"/>
                  </a:lnTo>
                  <a:lnTo>
                    <a:pt x="396138" y="4538"/>
                  </a:lnTo>
                  <a:lnTo>
                    <a:pt x="398900" y="0"/>
                  </a:lnTo>
                  <a:lnTo>
                    <a:pt x="5079526" y="0"/>
                  </a:lnTo>
                  <a:lnTo>
                    <a:pt x="5079526" y="3385078"/>
                  </a:lnTo>
                  <a:lnTo>
                    <a:pt x="5061483" y="3408138"/>
                  </a:lnTo>
                  <a:lnTo>
                    <a:pt x="5031161" y="3433538"/>
                  </a:lnTo>
                  <a:lnTo>
                    <a:pt x="5000332" y="3471638"/>
                  </a:lnTo>
                  <a:lnTo>
                    <a:pt x="4969004" y="3497038"/>
                  </a:lnTo>
                  <a:lnTo>
                    <a:pt x="4937182" y="3535138"/>
                  </a:lnTo>
                  <a:lnTo>
                    <a:pt x="4904872" y="3560538"/>
                  </a:lnTo>
                  <a:lnTo>
                    <a:pt x="4872082" y="3598638"/>
                  </a:lnTo>
                  <a:lnTo>
                    <a:pt x="4838816" y="3624038"/>
                  </a:lnTo>
                  <a:lnTo>
                    <a:pt x="4805081" y="3649438"/>
                  </a:lnTo>
                  <a:lnTo>
                    <a:pt x="4770884" y="3687538"/>
                  </a:lnTo>
                  <a:lnTo>
                    <a:pt x="4736230" y="3712938"/>
                  </a:lnTo>
                  <a:lnTo>
                    <a:pt x="4665576" y="3763738"/>
                  </a:lnTo>
                  <a:lnTo>
                    <a:pt x="4629589" y="3801838"/>
                  </a:lnTo>
                  <a:lnTo>
                    <a:pt x="4593170" y="3827238"/>
                  </a:lnTo>
                  <a:lnTo>
                    <a:pt x="4519060" y="3878038"/>
                  </a:lnTo>
                  <a:lnTo>
                    <a:pt x="4443297" y="3928838"/>
                  </a:lnTo>
                  <a:lnTo>
                    <a:pt x="4404810" y="3941538"/>
                  </a:lnTo>
                  <a:lnTo>
                    <a:pt x="4365928" y="3966938"/>
                  </a:lnTo>
                  <a:lnTo>
                    <a:pt x="4246974" y="4043139"/>
                  </a:lnTo>
                  <a:lnTo>
                    <a:pt x="4206573" y="4055839"/>
                  </a:lnTo>
                  <a:lnTo>
                    <a:pt x="4165808" y="4081239"/>
                  </a:lnTo>
                  <a:lnTo>
                    <a:pt x="4124685" y="4093939"/>
                  </a:lnTo>
                  <a:lnTo>
                    <a:pt x="4083211" y="4119339"/>
                  </a:lnTo>
                  <a:lnTo>
                    <a:pt x="4041390" y="4132039"/>
                  </a:lnTo>
                  <a:lnTo>
                    <a:pt x="3999229" y="4157439"/>
                  </a:lnTo>
                  <a:lnTo>
                    <a:pt x="3870772" y="4195539"/>
                  </a:lnTo>
                  <a:lnTo>
                    <a:pt x="3827314" y="4220939"/>
                  </a:lnTo>
                  <a:lnTo>
                    <a:pt x="3560299" y="4297139"/>
                  </a:lnTo>
                  <a:close/>
                </a:path>
                <a:path w="5080000" h="4361180">
                  <a:moveTo>
                    <a:pt x="3423037" y="4322539"/>
                  </a:moveTo>
                  <a:lnTo>
                    <a:pt x="2379944" y="4322539"/>
                  </a:lnTo>
                  <a:lnTo>
                    <a:pt x="2288172" y="4297139"/>
                  </a:lnTo>
                  <a:lnTo>
                    <a:pt x="3514809" y="4297139"/>
                  </a:lnTo>
                  <a:lnTo>
                    <a:pt x="3423037" y="4322539"/>
                  </a:lnTo>
                  <a:close/>
                </a:path>
                <a:path w="5080000" h="4361180">
                  <a:moveTo>
                    <a:pt x="3283494" y="4347939"/>
                  </a:moveTo>
                  <a:lnTo>
                    <a:pt x="2519487" y="4347939"/>
                  </a:lnTo>
                  <a:lnTo>
                    <a:pt x="2426213" y="4322539"/>
                  </a:lnTo>
                  <a:lnTo>
                    <a:pt x="3376768" y="4322539"/>
                  </a:lnTo>
                  <a:lnTo>
                    <a:pt x="3283494" y="4347939"/>
                  </a:lnTo>
                  <a:close/>
                </a:path>
                <a:path w="5080000" h="4361180">
                  <a:moveTo>
                    <a:pt x="3141835" y="4360639"/>
                  </a:moveTo>
                  <a:lnTo>
                    <a:pt x="2661145" y="4360639"/>
                  </a:lnTo>
                  <a:lnTo>
                    <a:pt x="2613701" y="4347939"/>
                  </a:lnTo>
                  <a:lnTo>
                    <a:pt x="3189280" y="4347939"/>
                  </a:lnTo>
                  <a:lnTo>
                    <a:pt x="3141835" y="43606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286830" y="0"/>
              <a:ext cx="5001260" cy="4282440"/>
            </a:xfrm>
            <a:custGeom>
              <a:avLst/>
              <a:gdLst/>
              <a:ahLst/>
              <a:cxnLst/>
              <a:rect l="l" t="t" r="r" b="b"/>
              <a:pathLst>
                <a:path w="5001259" h="4282440">
                  <a:moveTo>
                    <a:pt x="3476879" y="4218781"/>
                  </a:moveTo>
                  <a:lnTo>
                    <a:pt x="2169389" y="4218781"/>
                  </a:lnTo>
                  <a:lnTo>
                    <a:pt x="1948178" y="4155281"/>
                  </a:lnTo>
                  <a:lnTo>
                    <a:pt x="1904838" y="4129881"/>
                  </a:lnTo>
                  <a:lnTo>
                    <a:pt x="1776738" y="4091781"/>
                  </a:lnTo>
                  <a:lnTo>
                    <a:pt x="1734699" y="4066381"/>
                  </a:lnTo>
                  <a:lnTo>
                    <a:pt x="1651651" y="4040981"/>
                  </a:lnTo>
                  <a:lnTo>
                    <a:pt x="1570017" y="3990181"/>
                  </a:lnTo>
                  <a:lnTo>
                    <a:pt x="1529747" y="3977481"/>
                  </a:lnTo>
                  <a:lnTo>
                    <a:pt x="1450333" y="3926681"/>
                  </a:lnTo>
                  <a:lnTo>
                    <a:pt x="1411201" y="3913981"/>
                  </a:lnTo>
                  <a:lnTo>
                    <a:pt x="1334119" y="3863181"/>
                  </a:lnTo>
                  <a:lnTo>
                    <a:pt x="1258657" y="3812381"/>
                  </a:lnTo>
                  <a:lnTo>
                    <a:pt x="1184865" y="3761581"/>
                  </a:lnTo>
                  <a:lnTo>
                    <a:pt x="1112794" y="3710781"/>
                  </a:lnTo>
                  <a:lnTo>
                    <a:pt x="1042495" y="3659981"/>
                  </a:lnTo>
                  <a:lnTo>
                    <a:pt x="1008026" y="3621881"/>
                  </a:lnTo>
                  <a:lnTo>
                    <a:pt x="974019" y="3596481"/>
                  </a:lnTo>
                  <a:lnTo>
                    <a:pt x="940480" y="3571081"/>
                  </a:lnTo>
                  <a:lnTo>
                    <a:pt x="907416" y="3532981"/>
                  </a:lnTo>
                  <a:lnTo>
                    <a:pt x="874834" y="3507581"/>
                  </a:lnTo>
                  <a:lnTo>
                    <a:pt x="842739" y="3482181"/>
                  </a:lnTo>
                  <a:lnTo>
                    <a:pt x="811138" y="3444081"/>
                  </a:lnTo>
                  <a:lnTo>
                    <a:pt x="780037" y="3418681"/>
                  </a:lnTo>
                  <a:lnTo>
                    <a:pt x="749443" y="3380581"/>
                  </a:lnTo>
                  <a:lnTo>
                    <a:pt x="719362" y="3342481"/>
                  </a:lnTo>
                  <a:lnTo>
                    <a:pt x="689801" y="3317081"/>
                  </a:lnTo>
                  <a:lnTo>
                    <a:pt x="660765" y="3278981"/>
                  </a:lnTo>
                  <a:lnTo>
                    <a:pt x="632262" y="3240881"/>
                  </a:lnTo>
                  <a:lnTo>
                    <a:pt x="604297" y="3215481"/>
                  </a:lnTo>
                  <a:lnTo>
                    <a:pt x="576876" y="3177381"/>
                  </a:lnTo>
                  <a:lnTo>
                    <a:pt x="550008" y="3139281"/>
                  </a:lnTo>
                  <a:lnTo>
                    <a:pt x="523696" y="3101181"/>
                  </a:lnTo>
                  <a:lnTo>
                    <a:pt x="497949" y="3063081"/>
                  </a:lnTo>
                  <a:lnTo>
                    <a:pt x="472772" y="3024981"/>
                  </a:lnTo>
                  <a:lnTo>
                    <a:pt x="448172" y="2986881"/>
                  </a:lnTo>
                  <a:lnTo>
                    <a:pt x="424155" y="2948781"/>
                  </a:lnTo>
                  <a:lnTo>
                    <a:pt x="400728" y="2910681"/>
                  </a:lnTo>
                  <a:lnTo>
                    <a:pt x="377896" y="2872581"/>
                  </a:lnTo>
                  <a:lnTo>
                    <a:pt x="355667" y="2834481"/>
                  </a:lnTo>
                  <a:lnTo>
                    <a:pt x="334046" y="2796381"/>
                  </a:lnTo>
                  <a:lnTo>
                    <a:pt x="313040" y="2758281"/>
                  </a:lnTo>
                  <a:lnTo>
                    <a:pt x="292655" y="2720181"/>
                  </a:lnTo>
                  <a:lnTo>
                    <a:pt x="272898" y="2682081"/>
                  </a:lnTo>
                  <a:lnTo>
                    <a:pt x="253775" y="2631281"/>
                  </a:lnTo>
                  <a:lnTo>
                    <a:pt x="235293" y="2593181"/>
                  </a:lnTo>
                  <a:lnTo>
                    <a:pt x="217457" y="2555081"/>
                  </a:lnTo>
                  <a:lnTo>
                    <a:pt x="200275" y="2516981"/>
                  </a:lnTo>
                  <a:lnTo>
                    <a:pt x="183752" y="2466181"/>
                  </a:lnTo>
                  <a:lnTo>
                    <a:pt x="167895" y="2428081"/>
                  </a:lnTo>
                  <a:lnTo>
                    <a:pt x="152710" y="2389981"/>
                  </a:lnTo>
                  <a:lnTo>
                    <a:pt x="138204" y="2339181"/>
                  </a:lnTo>
                  <a:lnTo>
                    <a:pt x="124383" y="2301081"/>
                  </a:lnTo>
                  <a:lnTo>
                    <a:pt x="111253" y="2250281"/>
                  </a:lnTo>
                  <a:lnTo>
                    <a:pt x="98821" y="2212181"/>
                  </a:lnTo>
                  <a:lnTo>
                    <a:pt x="87093" y="2161381"/>
                  </a:lnTo>
                  <a:lnTo>
                    <a:pt x="76076" y="2123281"/>
                  </a:lnTo>
                  <a:lnTo>
                    <a:pt x="65775" y="2072481"/>
                  </a:lnTo>
                  <a:lnTo>
                    <a:pt x="56198" y="2034381"/>
                  </a:lnTo>
                  <a:lnTo>
                    <a:pt x="47350" y="1983581"/>
                  </a:lnTo>
                  <a:lnTo>
                    <a:pt x="39239" y="1932781"/>
                  </a:lnTo>
                  <a:lnTo>
                    <a:pt x="31869" y="1894681"/>
                  </a:lnTo>
                  <a:lnTo>
                    <a:pt x="25248" y="1843881"/>
                  </a:lnTo>
                  <a:lnTo>
                    <a:pt x="19383" y="1793081"/>
                  </a:lnTo>
                  <a:lnTo>
                    <a:pt x="14278" y="1754981"/>
                  </a:lnTo>
                  <a:lnTo>
                    <a:pt x="9942" y="1704181"/>
                  </a:lnTo>
                  <a:lnTo>
                    <a:pt x="6380" y="1653381"/>
                  </a:lnTo>
                  <a:lnTo>
                    <a:pt x="3598" y="1615281"/>
                  </a:lnTo>
                  <a:lnTo>
                    <a:pt x="1603" y="1564481"/>
                  </a:lnTo>
                  <a:lnTo>
                    <a:pt x="401" y="1513681"/>
                  </a:lnTo>
                  <a:lnTo>
                    <a:pt x="0" y="1462881"/>
                  </a:lnTo>
                  <a:lnTo>
                    <a:pt x="401" y="1412081"/>
                  </a:lnTo>
                  <a:lnTo>
                    <a:pt x="1603" y="1373981"/>
                  </a:lnTo>
                  <a:lnTo>
                    <a:pt x="3598" y="1323181"/>
                  </a:lnTo>
                  <a:lnTo>
                    <a:pt x="6380" y="1272381"/>
                  </a:lnTo>
                  <a:lnTo>
                    <a:pt x="9942" y="1221581"/>
                  </a:lnTo>
                  <a:lnTo>
                    <a:pt x="14278" y="1183481"/>
                  </a:lnTo>
                  <a:lnTo>
                    <a:pt x="19383" y="1132681"/>
                  </a:lnTo>
                  <a:lnTo>
                    <a:pt x="25248" y="1081881"/>
                  </a:lnTo>
                  <a:lnTo>
                    <a:pt x="31869" y="1043781"/>
                  </a:lnTo>
                  <a:lnTo>
                    <a:pt x="39239" y="992981"/>
                  </a:lnTo>
                  <a:lnTo>
                    <a:pt x="47350" y="942181"/>
                  </a:lnTo>
                  <a:lnTo>
                    <a:pt x="56198" y="904081"/>
                  </a:lnTo>
                  <a:lnTo>
                    <a:pt x="65775" y="853281"/>
                  </a:lnTo>
                  <a:lnTo>
                    <a:pt x="76076" y="815181"/>
                  </a:lnTo>
                  <a:lnTo>
                    <a:pt x="87093" y="764381"/>
                  </a:lnTo>
                  <a:lnTo>
                    <a:pt x="98821" y="726281"/>
                  </a:lnTo>
                  <a:lnTo>
                    <a:pt x="111253" y="675481"/>
                  </a:lnTo>
                  <a:lnTo>
                    <a:pt x="124383" y="637381"/>
                  </a:lnTo>
                  <a:lnTo>
                    <a:pt x="138204" y="586581"/>
                  </a:lnTo>
                  <a:lnTo>
                    <a:pt x="152710" y="548481"/>
                  </a:lnTo>
                  <a:lnTo>
                    <a:pt x="167895" y="510381"/>
                  </a:lnTo>
                  <a:lnTo>
                    <a:pt x="183752" y="459581"/>
                  </a:lnTo>
                  <a:lnTo>
                    <a:pt x="200275" y="421481"/>
                  </a:lnTo>
                  <a:lnTo>
                    <a:pt x="217457" y="383381"/>
                  </a:lnTo>
                  <a:lnTo>
                    <a:pt x="235293" y="332581"/>
                  </a:lnTo>
                  <a:lnTo>
                    <a:pt x="253775" y="294481"/>
                  </a:lnTo>
                  <a:lnTo>
                    <a:pt x="272898" y="256381"/>
                  </a:lnTo>
                  <a:lnTo>
                    <a:pt x="292655" y="218281"/>
                  </a:lnTo>
                  <a:lnTo>
                    <a:pt x="313040" y="167481"/>
                  </a:lnTo>
                  <a:lnTo>
                    <a:pt x="334046" y="129381"/>
                  </a:lnTo>
                  <a:lnTo>
                    <a:pt x="355667" y="91281"/>
                  </a:lnTo>
                  <a:lnTo>
                    <a:pt x="377896" y="53181"/>
                  </a:lnTo>
                  <a:lnTo>
                    <a:pt x="400728" y="15081"/>
                  </a:lnTo>
                  <a:lnTo>
                    <a:pt x="410001" y="0"/>
                  </a:lnTo>
                  <a:lnTo>
                    <a:pt x="5001170" y="0"/>
                  </a:lnTo>
                  <a:lnTo>
                    <a:pt x="5001170" y="3258039"/>
                  </a:lnTo>
                  <a:lnTo>
                    <a:pt x="4985502" y="3278981"/>
                  </a:lnTo>
                  <a:lnTo>
                    <a:pt x="4956467" y="3317081"/>
                  </a:lnTo>
                  <a:lnTo>
                    <a:pt x="4926905" y="3342481"/>
                  </a:lnTo>
                  <a:lnTo>
                    <a:pt x="4896824" y="3380581"/>
                  </a:lnTo>
                  <a:lnTo>
                    <a:pt x="4866230" y="3418681"/>
                  </a:lnTo>
                  <a:lnTo>
                    <a:pt x="4835129" y="3444081"/>
                  </a:lnTo>
                  <a:lnTo>
                    <a:pt x="4803529" y="3482181"/>
                  </a:lnTo>
                  <a:lnTo>
                    <a:pt x="4771434" y="3507581"/>
                  </a:lnTo>
                  <a:lnTo>
                    <a:pt x="4738851" y="3532981"/>
                  </a:lnTo>
                  <a:lnTo>
                    <a:pt x="4705787" y="3571081"/>
                  </a:lnTo>
                  <a:lnTo>
                    <a:pt x="4672249" y="3596481"/>
                  </a:lnTo>
                  <a:lnTo>
                    <a:pt x="4638242" y="3621881"/>
                  </a:lnTo>
                  <a:lnTo>
                    <a:pt x="4603773" y="3659981"/>
                  </a:lnTo>
                  <a:lnTo>
                    <a:pt x="4533473" y="3710781"/>
                  </a:lnTo>
                  <a:lnTo>
                    <a:pt x="4461402" y="3761581"/>
                  </a:lnTo>
                  <a:lnTo>
                    <a:pt x="4387610" y="3812381"/>
                  </a:lnTo>
                  <a:lnTo>
                    <a:pt x="4312148" y="3863181"/>
                  </a:lnTo>
                  <a:lnTo>
                    <a:pt x="4235066" y="3913981"/>
                  </a:lnTo>
                  <a:lnTo>
                    <a:pt x="4195935" y="3926681"/>
                  </a:lnTo>
                  <a:lnTo>
                    <a:pt x="4116520" y="3977481"/>
                  </a:lnTo>
                  <a:lnTo>
                    <a:pt x="4076250" y="3990181"/>
                  </a:lnTo>
                  <a:lnTo>
                    <a:pt x="3994617" y="4040981"/>
                  </a:lnTo>
                  <a:lnTo>
                    <a:pt x="3911568" y="4066381"/>
                  </a:lnTo>
                  <a:lnTo>
                    <a:pt x="3869529" y="4091781"/>
                  </a:lnTo>
                  <a:lnTo>
                    <a:pt x="3741429" y="4129881"/>
                  </a:lnTo>
                  <a:lnTo>
                    <a:pt x="3698089" y="4155281"/>
                  </a:lnTo>
                  <a:lnTo>
                    <a:pt x="3476879" y="4218781"/>
                  </a:lnTo>
                  <a:close/>
                </a:path>
                <a:path w="5001259" h="4282440">
                  <a:moveTo>
                    <a:pt x="3340772" y="4244181"/>
                  </a:moveTo>
                  <a:lnTo>
                    <a:pt x="2305495" y="4244181"/>
                  </a:lnTo>
                  <a:lnTo>
                    <a:pt x="2214489" y="4218781"/>
                  </a:lnTo>
                  <a:lnTo>
                    <a:pt x="3431779" y="4218781"/>
                  </a:lnTo>
                  <a:lnTo>
                    <a:pt x="3340772" y="4244181"/>
                  </a:lnTo>
                  <a:close/>
                </a:path>
                <a:path w="5001259" h="4282440">
                  <a:moveTo>
                    <a:pt x="3202341" y="4269581"/>
                  </a:moveTo>
                  <a:lnTo>
                    <a:pt x="2443926" y="4269581"/>
                  </a:lnTo>
                  <a:lnTo>
                    <a:pt x="2351389" y="4244181"/>
                  </a:lnTo>
                  <a:lnTo>
                    <a:pt x="3294878" y="4244181"/>
                  </a:lnTo>
                  <a:lnTo>
                    <a:pt x="3202341" y="4269581"/>
                  </a:lnTo>
                  <a:close/>
                </a:path>
                <a:path w="5001259" h="4282440">
                  <a:moveTo>
                    <a:pt x="3061757" y="4282281"/>
                  </a:moveTo>
                  <a:lnTo>
                    <a:pt x="2584510" y="4282281"/>
                  </a:lnTo>
                  <a:lnTo>
                    <a:pt x="2537420" y="4269581"/>
                  </a:lnTo>
                  <a:lnTo>
                    <a:pt x="3108847" y="4269581"/>
                  </a:lnTo>
                  <a:lnTo>
                    <a:pt x="3061757" y="4282281"/>
                  </a:lnTo>
                  <a:close/>
                </a:path>
              </a:pathLst>
            </a:custGeom>
            <a:solidFill>
              <a:srgbClr val="8B001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28240" y="0"/>
              <a:ext cx="4859759" cy="414087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30954" y="7575691"/>
              <a:ext cx="2512717" cy="27050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>
                <a:solidFill>
                  <a:srgbClr val="FFFFFF"/>
                </a:solidFill>
              </a:rPr>
              <a:t>2.Pembangunan</a:t>
            </a:r>
            <a:r>
              <a:rPr dirty="0" spc="60">
                <a:solidFill>
                  <a:srgbClr val="FFFFFF"/>
                </a:solidFill>
              </a:rPr>
              <a:t> Karakter</a:t>
            </a:r>
            <a:r>
              <a:rPr dirty="0" spc="7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Polisi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5405" rIns="0" bIns="0" rtlCol="0" vert="horz">
            <a:spAutoFit/>
          </a:bodyPr>
          <a:lstStyle/>
          <a:p>
            <a:pPr marL="486409">
              <a:lnSpc>
                <a:spcPct val="100000"/>
              </a:lnSpc>
              <a:spcBef>
                <a:spcPts val="515"/>
              </a:spcBef>
            </a:pPr>
            <a:r>
              <a:rPr dirty="0" spc="-30"/>
              <a:t>d.</a:t>
            </a:r>
            <a:r>
              <a:rPr dirty="0" spc="-114"/>
              <a:t> </a:t>
            </a:r>
            <a:r>
              <a:rPr dirty="0" spc="-10"/>
              <a:t>Keunggulan</a:t>
            </a:r>
          </a:p>
          <a:p>
            <a:pPr marL="486409" marR="322580">
              <a:lnSpc>
                <a:spcPct val="116199"/>
              </a:lnSpc>
            </a:pPr>
            <a:r>
              <a:rPr dirty="0"/>
              <a:t>Mampu</a:t>
            </a:r>
            <a:r>
              <a:rPr dirty="0" spc="-25"/>
              <a:t> </a:t>
            </a:r>
            <a:r>
              <a:rPr dirty="0" spc="45"/>
              <a:t>membangun</a:t>
            </a:r>
            <a:r>
              <a:rPr dirty="0" spc="-25"/>
              <a:t> </a:t>
            </a:r>
            <a:r>
              <a:rPr dirty="0"/>
              <a:t>siapa</a:t>
            </a:r>
            <a:r>
              <a:rPr dirty="0" spc="-20"/>
              <a:t> </a:t>
            </a:r>
            <a:r>
              <a:rPr dirty="0"/>
              <a:t>yang</a:t>
            </a:r>
            <a:r>
              <a:rPr dirty="0" spc="-25"/>
              <a:t> </a:t>
            </a:r>
            <a:r>
              <a:rPr dirty="0"/>
              <a:t>tidak</a:t>
            </a:r>
            <a:r>
              <a:rPr dirty="0" spc="-25"/>
              <a:t> </a:t>
            </a:r>
            <a:r>
              <a:rPr dirty="0" spc="-10"/>
              <a:t>sebatas</a:t>
            </a:r>
            <a:r>
              <a:rPr dirty="0" spc="-20"/>
              <a:t> </a:t>
            </a:r>
            <a:r>
              <a:rPr dirty="0"/>
              <a:t>apa</a:t>
            </a:r>
            <a:r>
              <a:rPr dirty="0" spc="-25"/>
              <a:t> dan </a:t>
            </a:r>
            <a:r>
              <a:rPr dirty="0"/>
              <a:t>bagaimana</a:t>
            </a:r>
            <a:r>
              <a:rPr dirty="0" spc="95"/>
              <a:t> </a:t>
            </a:r>
            <a:r>
              <a:rPr dirty="0"/>
              <a:t>dengan</a:t>
            </a:r>
            <a:r>
              <a:rPr dirty="0" spc="95"/>
              <a:t> </a:t>
            </a:r>
            <a:r>
              <a:rPr dirty="0"/>
              <a:t>standar</a:t>
            </a:r>
            <a:r>
              <a:rPr dirty="0" spc="90"/>
              <a:t> </a:t>
            </a:r>
            <a:r>
              <a:rPr dirty="0" spc="-50"/>
              <a:t>:</a:t>
            </a:r>
          </a:p>
          <a:p>
            <a:pPr marL="486409">
              <a:lnSpc>
                <a:spcPct val="100000"/>
              </a:lnSpc>
              <a:spcBef>
                <a:spcPts val="420"/>
              </a:spcBef>
            </a:pPr>
            <a:r>
              <a:rPr dirty="0"/>
              <a:t>Sangat</a:t>
            </a:r>
            <a:r>
              <a:rPr dirty="0" spc="110"/>
              <a:t> </a:t>
            </a:r>
            <a:r>
              <a:rPr dirty="0"/>
              <a:t>memuaskan</a:t>
            </a:r>
            <a:r>
              <a:rPr dirty="0" spc="110"/>
              <a:t> </a:t>
            </a:r>
            <a:r>
              <a:rPr dirty="0"/>
              <a:t>dan</a:t>
            </a:r>
            <a:r>
              <a:rPr dirty="0" spc="110"/>
              <a:t> </a:t>
            </a:r>
            <a:r>
              <a:rPr dirty="0" spc="-10"/>
              <a:t>memuaskam</a:t>
            </a:r>
          </a:p>
          <a:p>
            <a:pPr marL="486409" marR="5080">
              <a:lnSpc>
                <a:spcPct val="116199"/>
              </a:lnSpc>
            </a:pPr>
            <a:r>
              <a:rPr dirty="0"/>
              <a:t>Semua</a:t>
            </a:r>
            <a:r>
              <a:rPr dirty="0" spc="55"/>
              <a:t> </a:t>
            </a:r>
            <a:r>
              <a:rPr dirty="0"/>
              <a:t>ini</a:t>
            </a:r>
            <a:r>
              <a:rPr dirty="0" spc="55"/>
              <a:t> </a:t>
            </a:r>
            <a:r>
              <a:rPr dirty="0"/>
              <a:t>dibangun</a:t>
            </a:r>
            <a:r>
              <a:rPr dirty="0" spc="50"/>
              <a:t> </a:t>
            </a:r>
            <a:r>
              <a:rPr dirty="0"/>
              <a:t>atas</a:t>
            </a:r>
            <a:r>
              <a:rPr dirty="0" spc="55"/>
              <a:t> </a:t>
            </a:r>
            <a:r>
              <a:rPr dirty="0"/>
              <a:t>Kesadaran</a:t>
            </a:r>
            <a:r>
              <a:rPr dirty="0" spc="55"/>
              <a:t> </a:t>
            </a:r>
            <a:r>
              <a:rPr dirty="0"/>
              <a:t>tanggung</a:t>
            </a:r>
            <a:r>
              <a:rPr dirty="0" spc="55"/>
              <a:t> </a:t>
            </a:r>
            <a:r>
              <a:rPr dirty="0"/>
              <a:t>jawab</a:t>
            </a:r>
            <a:r>
              <a:rPr dirty="0" spc="50"/>
              <a:t> </a:t>
            </a:r>
            <a:r>
              <a:rPr dirty="0" spc="-25"/>
              <a:t>dan </a:t>
            </a:r>
            <a:r>
              <a:rPr dirty="0" spc="-10"/>
              <a:t>disiplin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462076" y="946683"/>
            <a:ext cx="8122284" cy="909129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515"/>
              </a:spcBef>
              <a:buAutoNum type="alphaLcPeriod"/>
              <a:tabLst>
                <a:tab pos="302895" algn="l"/>
              </a:tabLst>
            </a:pP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Integritas</a:t>
            </a:r>
            <a:endParaRPr sz="2150">
              <a:latin typeface="Montserrat"/>
              <a:cs typeface="Montserrat"/>
            </a:endParaRPr>
          </a:p>
          <a:p>
            <a:pPr marL="12700" marR="5080">
              <a:lnSpc>
                <a:spcPct val="116199"/>
              </a:lnSpc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Pikiran</a:t>
            </a:r>
            <a:r>
              <a:rPr dirty="0" sz="21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perkataan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perbuatan</a:t>
            </a:r>
            <a:r>
              <a:rPr dirty="0" sz="215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direfleksikan</a:t>
            </a:r>
            <a:r>
              <a:rPr dirty="0" sz="215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dalam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keseharian</a:t>
            </a:r>
            <a:r>
              <a:rPr dirty="0" sz="2150" spc="-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pada</a:t>
            </a:r>
            <a:r>
              <a:rPr dirty="0" sz="2150" spc="-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proses</a:t>
            </a:r>
            <a:r>
              <a:rPr dirty="0" sz="2150" spc="-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pembelajaran</a:t>
            </a:r>
            <a:endParaRPr sz="2150">
              <a:latin typeface="Montserrat"/>
              <a:cs typeface="Montserrat"/>
            </a:endParaRPr>
          </a:p>
          <a:p>
            <a:pPr marL="327025" indent="-314325">
              <a:lnSpc>
                <a:spcPct val="100000"/>
              </a:lnSpc>
              <a:spcBef>
                <a:spcPts val="1465"/>
              </a:spcBef>
              <a:buAutoNum type="alphaLcPeriod" startAt="2"/>
              <a:tabLst>
                <a:tab pos="327025" algn="l"/>
              </a:tabLst>
            </a:pP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Komitmen</a:t>
            </a:r>
            <a:endParaRPr sz="2150">
              <a:latin typeface="Montserrat"/>
              <a:cs typeface="Montserrat"/>
            </a:endParaRPr>
          </a:p>
          <a:p>
            <a:pPr lvl="1" marL="273050" indent="-26035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273050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Etika</a:t>
            </a:r>
            <a:r>
              <a:rPr dirty="0" sz="21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Mengajar</a:t>
            </a:r>
            <a:endParaRPr sz="2150">
              <a:latin typeface="Montserrat"/>
              <a:cs typeface="Montserrat"/>
            </a:endParaRPr>
          </a:p>
          <a:p>
            <a:pPr lvl="1" marL="328930" indent="-31623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28930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Etika</a:t>
            </a:r>
            <a:r>
              <a:rPr dirty="0" sz="21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Belajar</a:t>
            </a:r>
            <a:endParaRPr sz="2150">
              <a:latin typeface="Montserrat"/>
              <a:cs typeface="Montserrat"/>
            </a:endParaRPr>
          </a:p>
          <a:p>
            <a:pPr lvl="1" marL="328295" indent="-315595">
              <a:lnSpc>
                <a:spcPct val="100000"/>
              </a:lnSpc>
              <a:spcBef>
                <a:spcPts val="415"/>
              </a:spcBef>
              <a:buAutoNum type="arabicParenR"/>
              <a:tabLst>
                <a:tab pos="328295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Pedoman</a:t>
            </a:r>
            <a:r>
              <a:rPr dirty="0" sz="2150" spc="9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150" spc="10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Panduan</a:t>
            </a:r>
            <a:r>
              <a:rPr dirty="0" sz="2150" spc="10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dalam</a:t>
            </a:r>
            <a:r>
              <a:rPr dirty="0" sz="2150" spc="10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Pembelajaran</a:t>
            </a:r>
            <a:endParaRPr sz="2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dirty="0" sz="2150" spc="-50">
                <a:solidFill>
                  <a:srgbClr val="FFFFFF"/>
                </a:solidFill>
                <a:latin typeface="Montserrat"/>
                <a:cs typeface="Montserrat"/>
              </a:rPr>
              <a:t>c.</a:t>
            </a:r>
            <a:r>
              <a:rPr dirty="0" sz="2150" spc="-9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Kompetensi</a:t>
            </a:r>
            <a:endParaRPr sz="2150">
              <a:latin typeface="Montserrat"/>
              <a:cs typeface="Montserrat"/>
            </a:endParaRPr>
          </a:p>
          <a:p>
            <a:pPr marL="12700" marR="137795" indent="260350">
              <a:lnSpc>
                <a:spcPct val="116199"/>
              </a:lnSpc>
              <a:buAutoNum type="arabicParenR"/>
              <a:tabLst>
                <a:tab pos="273050" algn="l"/>
                <a:tab pos="5396865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Penulisan</a:t>
            </a:r>
            <a:r>
              <a:rPr dirty="0" sz="2150" spc="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dengan</a:t>
            </a:r>
            <a:r>
              <a:rPr dirty="0" sz="2150" spc="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model</a:t>
            </a:r>
            <a:r>
              <a:rPr dirty="0" sz="2150" spc="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berpikir</a:t>
            </a:r>
            <a:r>
              <a:rPr dirty="0" sz="2150" spc="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150" spc="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pengembangan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imajinasi</a:t>
            </a:r>
            <a:r>
              <a:rPr dirty="0" sz="2150" spc="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150" spc="6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ditunjukan</a:t>
            </a:r>
            <a:r>
              <a:rPr dirty="0" sz="2150" spc="6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pada</a:t>
            </a:r>
            <a:r>
              <a:rPr dirty="0" sz="2150" spc="6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suatu: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	kebaruan,</a:t>
            </a:r>
            <a:r>
              <a:rPr dirty="0" sz="2150" spc="-6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Montserrat"/>
                <a:cs typeface="Montserrat"/>
              </a:rPr>
              <a:t>proaktif,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problem</a:t>
            </a:r>
            <a:r>
              <a:rPr dirty="0" sz="2150" spc="-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solving</a:t>
            </a:r>
            <a:endParaRPr sz="2150">
              <a:latin typeface="Montserrat"/>
              <a:cs typeface="Montserrat"/>
            </a:endParaRPr>
          </a:p>
          <a:p>
            <a:pPr marL="328930" indent="-31623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28930" algn="l"/>
              </a:tabLst>
            </a:pPr>
            <a:r>
              <a:rPr dirty="0" sz="2150" spc="30">
                <a:solidFill>
                  <a:srgbClr val="FFFFFF"/>
                </a:solidFill>
                <a:latin typeface="Montserrat"/>
                <a:cs typeface="Montserrat"/>
              </a:rPr>
              <a:t>FGD</a:t>
            </a:r>
            <a:endParaRPr sz="2150">
              <a:latin typeface="Montserrat"/>
              <a:cs typeface="Montserrat"/>
            </a:endParaRPr>
          </a:p>
          <a:p>
            <a:pPr marL="328295" indent="-315595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28295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Debat</a:t>
            </a:r>
            <a:r>
              <a:rPr dirty="0" sz="21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Publik</a:t>
            </a:r>
            <a:endParaRPr sz="2150">
              <a:latin typeface="Montserrat"/>
              <a:cs typeface="Montserrat"/>
            </a:endParaRPr>
          </a:p>
          <a:p>
            <a:pPr marL="354330" indent="-341630">
              <a:lnSpc>
                <a:spcPct val="100000"/>
              </a:lnSpc>
              <a:spcBef>
                <a:spcPts val="415"/>
              </a:spcBef>
              <a:buAutoNum type="arabicParenR"/>
              <a:tabLst>
                <a:tab pos="354330" algn="l"/>
              </a:tabLst>
            </a:pP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Seminar</a:t>
            </a:r>
            <a:endParaRPr sz="2150">
              <a:latin typeface="Montserrat"/>
              <a:cs typeface="Montserrat"/>
            </a:endParaRPr>
          </a:p>
          <a:p>
            <a:pPr marL="328295" indent="-315595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328295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Produk</a:t>
            </a:r>
            <a:r>
              <a:rPr dirty="0" sz="21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produk</a:t>
            </a:r>
            <a:r>
              <a:rPr dirty="0" sz="2150" spc="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5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endParaRPr sz="2150">
              <a:latin typeface="Montserrat"/>
              <a:cs typeface="Montserrat"/>
            </a:endParaRPr>
          </a:p>
          <a:p>
            <a:pPr lvl="1" marL="12700" marR="2289175" indent="322580">
              <a:lnSpc>
                <a:spcPct val="116199"/>
              </a:lnSpc>
              <a:buAutoNum type="alphaLcParenR"/>
              <a:tabLst>
                <a:tab pos="335280" algn="l"/>
              </a:tabLst>
            </a:pP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Model</a:t>
            </a:r>
            <a:r>
              <a:rPr dirty="0" sz="2150" spc="-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Polda,</a:t>
            </a:r>
            <a:r>
              <a:rPr dirty="0" sz="2150" spc="-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Polres,</a:t>
            </a:r>
            <a:r>
              <a:rPr dirty="0" sz="2150" spc="-8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Polsek,</a:t>
            </a:r>
            <a:r>
              <a:rPr dirty="0" sz="2150" spc="-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Pos</a:t>
            </a:r>
            <a:r>
              <a:rPr dirty="0" sz="2150" spc="-8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Pol</a:t>
            </a:r>
            <a:r>
              <a:rPr dirty="0" sz="2150" spc="-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Montserrat"/>
                <a:cs typeface="Montserrat"/>
              </a:rPr>
              <a:t>dan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Bhabimkantibmas</a:t>
            </a:r>
            <a:endParaRPr sz="2150">
              <a:latin typeface="Montserrat"/>
              <a:cs typeface="Montserrat"/>
            </a:endParaRPr>
          </a:p>
          <a:p>
            <a:pPr lvl="1" marL="359410" indent="-346710">
              <a:lnSpc>
                <a:spcPct val="100000"/>
              </a:lnSpc>
              <a:spcBef>
                <a:spcPts val="420"/>
              </a:spcBef>
              <a:buAutoNum type="alphaLcParenR"/>
              <a:tabLst>
                <a:tab pos="359410" algn="l"/>
              </a:tabLst>
            </a:pPr>
            <a:r>
              <a:rPr dirty="0" sz="2150" spc="55">
                <a:solidFill>
                  <a:srgbClr val="FFFFFF"/>
                </a:solidFill>
                <a:latin typeface="Montserrat"/>
                <a:cs typeface="Montserrat"/>
              </a:rPr>
              <a:t>Bunga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Rampai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dari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5">
                <a:solidFill>
                  <a:srgbClr val="FFFFFF"/>
                </a:solidFill>
                <a:latin typeface="Montserrat"/>
                <a:cs typeface="Montserrat"/>
              </a:rPr>
              <a:t>NKP</a:t>
            </a:r>
            <a:endParaRPr sz="2150">
              <a:latin typeface="Montserrat"/>
              <a:cs typeface="Montserrat"/>
            </a:endParaRPr>
          </a:p>
          <a:p>
            <a:pPr lvl="1" marL="328295" indent="-315595">
              <a:lnSpc>
                <a:spcPct val="100000"/>
              </a:lnSpc>
              <a:spcBef>
                <a:spcPts val="420"/>
              </a:spcBef>
              <a:buAutoNum type="alphaLcParenR"/>
              <a:tabLst>
                <a:tab pos="328295" algn="l"/>
              </a:tabLst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Tulisan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akhir</a:t>
            </a:r>
            <a:r>
              <a:rPr dirty="0" sz="21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perorangan</a:t>
            </a:r>
            <a:endParaRPr sz="2150">
              <a:latin typeface="Montserrat"/>
              <a:cs typeface="Montserrat"/>
            </a:endParaRPr>
          </a:p>
          <a:p>
            <a:pPr lvl="1" marL="359410" indent="-346710">
              <a:lnSpc>
                <a:spcPct val="100000"/>
              </a:lnSpc>
              <a:spcBef>
                <a:spcPts val="415"/>
              </a:spcBef>
              <a:buAutoNum type="alphaLcParenR"/>
              <a:tabLst>
                <a:tab pos="359410" algn="l"/>
              </a:tabLst>
            </a:pP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Model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Penyusunan</a:t>
            </a:r>
            <a:r>
              <a:rPr dirty="0" sz="21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Indeks</a:t>
            </a:r>
            <a:r>
              <a:rPr dirty="0" sz="21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Montserrat"/>
                <a:cs typeface="Montserrat"/>
              </a:rPr>
              <a:t>Keamanan</a:t>
            </a:r>
            <a:endParaRPr sz="2150">
              <a:latin typeface="Montserrat"/>
              <a:cs typeface="Montserrat"/>
            </a:endParaRPr>
          </a:p>
          <a:p>
            <a:pPr lvl="1" marL="12700" marR="491490" indent="326390">
              <a:lnSpc>
                <a:spcPct val="116199"/>
              </a:lnSpc>
              <a:buAutoNum type="alphaLcParenR"/>
              <a:tabLst>
                <a:tab pos="339090" algn="l"/>
              </a:tabLst>
            </a:pPr>
            <a:r>
              <a:rPr dirty="0" sz="2150" spc="55">
                <a:solidFill>
                  <a:srgbClr val="FFFFFF"/>
                </a:solidFill>
                <a:latin typeface="Montserrat"/>
                <a:cs typeface="Montserrat"/>
              </a:rPr>
              <a:t>Bunga</a:t>
            </a:r>
            <a:r>
              <a:rPr dirty="0" sz="21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Rampai</a:t>
            </a:r>
            <a:r>
              <a:rPr dirty="0" sz="21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Pemikiran</a:t>
            </a:r>
            <a:r>
              <a:rPr dirty="0" sz="21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satu</a:t>
            </a:r>
            <a:r>
              <a:rPr dirty="0" sz="21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hari</a:t>
            </a:r>
            <a:r>
              <a:rPr dirty="0" sz="21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satu</a:t>
            </a:r>
            <a:r>
              <a:rPr dirty="0" sz="21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ide</a:t>
            </a:r>
            <a:r>
              <a:rPr dirty="0" sz="21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dari</a:t>
            </a:r>
            <a:r>
              <a:rPr dirty="0" sz="21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para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peserta</a:t>
            </a:r>
            <a:r>
              <a:rPr dirty="0" sz="2150" spc="-1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didik</a:t>
            </a:r>
            <a:endParaRPr sz="2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6)</a:t>
            </a:r>
            <a:r>
              <a:rPr dirty="0" sz="2150" spc="-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Kompetisi</a:t>
            </a:r>
            <a:r>
              <a:rPr dirty="0" sz="2150" spc="-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150" spc="-4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150" spc="-20">
                <a:solidFill>
                  <a:srgbClr val="FFFFFF"/>
                </a:solidFill>
                <a:latin typeface="Montserrat"/>
                <a:cs typeface="Montserrat"/>
              </a:rPr>
              <a:t>Fair</a:t>
            </a:r>
            <a:endParaRPr sz="215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37143"/>
              <a:ext cx="18025046" cy="56387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3799" y="0"/>
              <a:ext cx="8374200" cy="102870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9641227"/>
              <a:ext cx="10536555" cy="72390"/>
            </a:xfrm>
            <a:custGeom>
              <a:avLst/>
              <a:gdLst/>
              <a:ahLst/>
              <a:cxnLst/>
              <a:rect l="l" t="t" r="r" b="b"/>
              <a:pathLst>
                <a:path w="10536555" h="72390">
                  <a:moveTo>
                    <a:pt x="0" y="38100"/>
                  </a:moveTo>
                  <a:lnTo>
                    <a:pt x="0" y="0"/>
                  </a:lnTo>
                  <a:lnTo>
                    <a:pt x="10536220" y="34210"/>
                  </a:lnTo>
                  <a:lnTo>
                    <a:pt x="10536097" y="7231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5D001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26634" y="9618504"/>
              <a:ext cx="152399" cy="1523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20849" y="187479"/>
              <a:ext cx="1038224" cy="10382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79562" y="270204"/>
              <a:ext cx="809624" cy="95249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62076" y="824310"/>
            <a:ext cx="4892040" cy="116840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515"/>
              </a:spcBef>
              <a:buAutoNum type="alphaLcPeriod"/>
              <a:tabLst>
                <a:tab pos="302895" algn="l"/>
              </a:tabLst>
            </a:pPr>
            <a:r>
              <a:rPr dirty="0" sz="2150">
                <a:latin typeface="Montserrat"/>
                <a:cs typeface="Montserrat"/>
              </a:rPr>
              <a:t>Olah</a:t>
            </a:r>
            <a:r>
              <a:rPr dirty="0" sz="2150" spc="5">
                <a:latin typeface="Montserrat"/>
                <a:cs typeface="Montserrat"/>
              </a:rPr>
              <a:t> </a:t>
            </a:r>
            <a:r>
              <a:rPr dirty="0" sz="2150" spc="-160">
                <a:latin typeface="Montserrat"/>
                <a:cs typeface="Montserrat"/>
              </a:rPr>
              <a:t>Jiwa/</a:t>
            </a:r>
            <a:r>
              <a:rPr dirty="0" sz="2150" spc="20">
                <a:latin typeface="Montserrat"/>
                <a:cs typeface="Montserrat"/>
              </a:rPr>
              <a:t> </a:t>
            </a:r>
            <a:r>
              <a:rPr dirty="0" sz="2150" spc="-10">
                <a:latin typeface="Montserrat"/>
                <a:cs typeface="Montserrat"/>
              </a:rPr>
              <a:t>Kerohanian</a:t>
            </a:r>
            <a:endParaRPr sz="2150">
              <a:latin typeface="Montserrat"/>
              <a:cs typeface="Montserrat"/>
            </a:endParaRPr>
          </a:p>
          <a:p>
            <a:pPr marL="327025" indent="-314325">
              <a:lnSpc>
                <a:spcPct val="100000"/>
              </a:lnSpc>
              <a:spcBef>
                <a:spcPts val="420"/>
              </a:spcBef>
              <a:buAutoNum type="alphaLcPeriod"/>
              <a:tabLst>
                <a:tab pos="327025" algn="l"/>
              </a:tabLst>
            </a:pPr>
            <a:r>
              <a:rPr dirty="0" sz="2150">
                <a:latin typeface="Montserrat"/>
                <a:cs typeface="Montserrat"/>
              </a:rPr>
              <a:t>Olah</a:t>
            </a:r>
            <a:r>
              <a:rPr dirty="0" sz="2150" spc="-15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Rasa</a:t>
            </a:r>
            <a:r>
              <a:rPr dirty="0" sz="2150" spc="-10">
                <a:latin typeface="Montserrat"/>
                <a:cs typeface="Montserrat"/>
              </a:rPr>
              <a:t> </a:t>
            </a:r>
            <a:r>
              <a:rPr dirty="0" sz="2150" spc="-545">
                <a:latin typeface="Montserrat"/>
                <a:cs typeface="Montserrat"/>
              </a:rPr>
              <a:t>/</a:t>
            </a:r>
            <a:r>
              <a:rPr dirty="0" sz="2150" spc="-15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kesenian</a:t>
            </a:r>
            <a:r>
              <a:rPr dirty="0" sz="2150" spc="-1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dan</a:t>
            </a:r>
            <a:r>
              <a:rPr dirty="0" sz="2150" spc="-15">
                <a:latin typeface="Montserrat"/>
                <a:cs typeface="Montserrat"/>
              </a:rPr>
              <a:t> </a:t>
            </a:r>
            <a:r>
              <a:rPr dirty="0" sz="2150" spc="-10">
                <a:latin typeface="Montserrat"/>
                <a:cs typeface="Montserrat"/>
              </a:rPr>
              <a:t>budaya</a:t>
            </a:r>
            <a:endParaRPr sz="2150">
              <a:latin typeface="Montserrat"/>
              <a:cs typeface="Montserrat"/>
            </a:endParaRPr>
          </a:p>
          <a:p>
            <a:pPr marL="295275" indent="-282575">
              <a:lnSpc>
                <a:spcPct val="100000"/>
              </a:lnSpc>
              <a:spcBef>
                <a:spcPts val="420"/>
              </a:spcBef>
              <a:buAutoNum type="alphaLcPeriod"/>
              <a:tabLst>
                <a:tab pos="295275" algn="l"/>
              </a:tabLst>
            </a:pPr>
            <a:r>
              <a:rPr dirty="0" sz="2150">
                <a:latin typeface="Montserrat"/>
                <a:cs typeface="Montserrat"/>
              </a:rPr>
              <a:t>Olah</a:t>
            </a:r>
            <a:r>
              <a:rPr dirty="0" sz="2150" spc="10">
                <a:latin typeface="Montserrat"/>
                <a:cs typeface="Montserrat"/>
              </a:rPr>
              <a:t> </a:t>
            </a:r>
            <a:r>
              <a:rPr dirty="0" sz="2150" spc="-20">
                <a:latin typeface="Montserrat"/>
                <a:cs typeface="Montserrat"/>
              </a:rPr>
              <a:t>Raga</a:t>
            </a:r>
            <a:endParaRPr sz="2150">
              <a:latin typeface="Montserrat"/>
              <a:cs typeface="Montserra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06402" y="7255303"/>
            <a:ext cx="7900670" cy="187769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dirty="0" sz="2150" spc="50" b="1">
                <a:latin typeface="Montserrat"/>
                <a:cs typeface="Montserrat"/>
              </a:rPr>
              <a:t>Pola</a:t>
            </a:r>
            <a:r>
              <a:rPr dirty="0" sz="2150" spc="18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pembelajaran</a:t>
            </a:r>
            <a:r>
              <a:rPr dirty="0" sz="2150" spc="180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bagi</a:t>
            </a:r>
            <a:r>
              <a:rPr dirty="0" sz="2150" spc="185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para</a:t>
            </a:r>
            <a:r>
              <a:rPr dirty="0" sz="2150" spc="180" b="1">
                <a:latin typeface="Montserrat"/>
                <a:cs typeface="Montserrat"/>
              </a:rPr>
              <a:t> </a:t>
            </a:r>
            <a:r>
              <a:rPr dirty="0" sz="2150" b="1">
                <a:latin typeface="Montserrat"/>
                <a:cs typeface="Montserrat"/>
              </a:rPr>
              <a:t>peserta</a:t>
            </a:r>
            <a:r>
              <a:rPr dirty="0" sz="2150" spc="185" b="1">
                <a:latin typeface="Montserrat"/>
                <a:cs typeface="Montserrat"/>
              </a:rPr>
              <a:t> </a:t>
            </a:r>
            <a:r>
              <a:rPr dirty="0" sz="2150" spc="50" b="1">
                <a:latin typeface="Montserrat"/>
                <a:cs typeface="Montserrat"/>
              </a:rPr>
              <a:t>didik</a:t>
            </a:r>
            <a:r>
              <a:rPr dirty="0" sz="2150" spc="180" b="1">
                <a:latin typeface="Montserrat"/>
                <a:cs typeface="Montserrat"/>
              </a:rPr>
              <a:t> </a:t>
            </a:r>
            <a:r>
              <a:rPr dirty="0" sz="2150" spc="75" b="1">
                <a:latin typeface="Montserrat"/>
                <a:cs typeface="Montserrat"/>
              </a:rPr>
              <a:t>mencakup</a:t>
            </a:r>
            <a:r>
              <a:rPr dirty="0" sz="2150" spc="185" b="1">
                <a:latin typeface="Montserrat"/>
                <a:cs typeface="Montserrat"/>
              </a:rPr>
              <a:t> </a:t>
            </a:r>
            <a:r>
              <a:rPr dirty="0" sz="2150" spc="-50" b="1">
                <a:latin typeface="Montserrat"/>
                <a:cs typeface="Montserrat"/>
              </a:rPr>
              <a:t>:</a:t>
            </a:r>
            <a:endParaRPr sz="2150">
              <a:latin typeface="Montserrat"/>
              <a:cs typeface="Montserrat"/>
            </a:endParaRPr>
          </a:p>
          <a:p>
            <a:pPr algn="ctr" marL="334010" indent="-166370">
              <a:lnSpc>
                <a:spcPct val="100000"/>
              </a:lnSpc>
              <a:spcBef>
                <a:spcPts val="735"/>
              </a:spcBef>
              <a:buSzPct val="94871"/>
              <a:buAutoNum type="arabicPeriod"/>
              <a:tabLst>
                <a:tab pos="334010" algn="l"/>
              </a:tabLst>
            </a:pPr>
            <a:r>
              <a:rPr dirty="0" sz="1950">
                <a:latin typeface="Montserrat"/>
                <a:cs typeface="Montserrat"/>
              </a:rPr>
              <a:t>Pemahaman</a:t>
            </a:r>
            <a:r>
              <a:rPr dirty="0" sz="1950" spc="-40">
                <a:latin typeface="Montserrat"/>
                <a:cs typeface="Montserrat"/>
              </a:rPr>
              <a:t> </a:t>
            </a:r>
            <a:r>
              <a:rPr dirty="0" sz="1950" spc="-20">
                <a:latin typeface="Montserrat"/>
                <a:cs typeface="Montserrat"/>
              </a:rPr>
              <a:t>teori</a:t>
            </a:r>
            <a:r>
              <a:rPr dirty="0" sz="1950" spc="-2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dan</a:t>
            </a:r>
            <a:r>
              <a:rPr dirty="0" sz="1950" spc="-3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konsep</a:t>
            </a:r>
            <a:r>
              <a:rPr dirty="0" sz="1950" spc="-2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konsep</a:t>
            </a:r>
            <a:r>
              <a:rPr dirty="0" sz="1950" spc="-3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yang</a:t>
            </a:r>
            <a:r>
              <a:rPr dirty="0" sz="1950" spc="-25">
                <a:latin typeface="Montserrat"/>
                <a:cs typeface="Montserrat"/>
              </a:rPr>
              <a:t> </a:t>
            </a:r>
            <a:r>
              <a:rPr dirty="0" sz="1950" spc="-10">
                <a:latin typeface="Montserrat"/>
                <a:cs typeface="Montserrat"/>
              </a:rPr>
              <a:t>relevan</a:t>
            </a:r>
            <a:endParaRPr sz="1950">
              <a:latin typeface="Montserrat"/>
              <a:cs typeface="Montserrat"/>
            </a:endParaRPr>
          </a:p>
          <a:p>
            <a:pPr algn="ctr" marL="2640330" marR="2438400" indent="-24130">
              <a:lnSpc>
                <a:spcPct val="115399"/>
              </a:lnSpc>
              <a:buSzPct val="94871"/>
              <a:buAutoNum type="arabicPeriod"/>
              <a:tabLst>
                <a:tab pos="2832100" algn="l"/>
              </a:tabLst>
            </a:pPr>
            <a:r>
              <a:rPr dirty="0" sz="1950">
                <a:latin typeface="Montserrat"/>
                <a:cs typeface="Montserrat"/>
              </a:rPr>
              <a:t>	</a:t>
            </a:r>
            <a:r>
              <a:rPr dirty="0" sz="1950">
                <a:latin typeface="Montserrat"/>
                <a:cs typeface="Montserrat"/>
              </a:rPr>
              <a:t>Studi</a:t>
            </a:r>
            <a:r>
              <a:rPr dirty="0" sz="1950" spc="-85">
                <a:latin typeface="Montserrat"/>
                <a:cs typeface="Montserrat"/>
              </a:rPr>
              <a:t> </a:t>
            </a:r>
            <a:r>
              <a:rPr dirty="0" sz="1950" spc="-20">
                <a:latin typeface="Montserrat"/>
                <a:cs typeface="Montserrat"/>
              </a:rPr>
              <a:t>kasus </a:t>
            </a:r>
            <a:r>
              <a:rPr dirty="0" sz="1950" spc="-10">
                <a:latin typeface="Montserrat"/>
                <a:cs typeface="Montserrat"/>
              </a:rPr>
              <a:t>3.Pemecahan</a:t>
            </a:r>
            <a:r>
              <a:rPr dirty="0" sz="1950" spc="-35">
                <a:latin typeface="Montserrat"/>
                <a:cs typeface="Montserrat"/>
              </a:rPr>
              <a:t> </a:t>
            </a:r>
            <a:r>
              <a:rPr dirty="0" sz="1950" spc="-10">
                <a:latin typeface="Montserrat"/>
                <a:cs typeface="Montserrat"/>
              </a:rPr>
              <a:t>masalah</a:t>
            </a:r>
            <a:endParaRPr sz="1950">
              <a:latin typeface="Montserrat"/>
              <a:cs typeface="Montserrat"/>
            </a:endParaRPr>
          </a:p>
          <a:p>
            <a:pPr algn="ctr" marL="128905">
              <a:lnSpc>
                <a:spcPct val="100000"/>
              </a:lnSpc>
              <a:spcBef>
                <a:spcPts val="360"/>
              </a:spcBef>
            </a:pPr>
            <a:r>
              <a:rPr dirty="0" sz="1950" spc="-20">
                <a:latin typeface="Montserrat"/>
                <a:cs typeface="Montserrat"/>
              </a:rPr>
              <a:t>4.Capacity</a:t>
            </a:r>
            <a:r>
              <a:rPr dirty="0" sz="1950" spc="-3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building</a:t>
            </a:r>
            <a:r>
              <a:rPr dirty="0" sz="1950" spc="-3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(</a:t>
            </a:r>
            <a:r>
              <a:rPr dirty="0" sz="1950" spc="-25">
                <a:latin typeface="Montserrat"/>
                <a:cs typeface="Montserrat"/>
              </a:rPr>
              <a:t> </a:t>
            </a:r>
            <a:r>
              <a:rPr dirty="0" sz="1950" spc="-20">
                <a:latin typeface="Montserrat"/>
                <a:cs typeface="Montserrat"/>
              </a:rPr>
              <a:t>inovasi</a:t>
            </a:r>
            <a:r>
              <a:rPr dirty="0" sz="1950" spc="-3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dan</a:t>
            </a:r>
            <a:r>
              <a:rPr dirty="0" sz="1950" spc="-25">
                <a:latin typeface="Montserrat"/>
                <a:cs typeface="Montserrat"/>
              </a:rPr>
              <a:t> kreatifitas</a:t>
            </a:r>
            <a:r>
              <a:rPr dirty="0" sz="1950" spc="-30">
                <a:latin typeface="Montserrat"/>
                <a:cs typeface="Montserrat"/>
              </a:rPr>
              <a:t> </a:t>
            </a:r>
            <a:r>
              <a:rPr dirty="0" sz="1950" spc="-50">
                <a:latin typeface="Montserrat"/>
                <a:cs typeface="Montserrat"/>
              </a:rPr>
              <a:t>)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3.Pengasuhan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62076" y="2137663"/>
            <a:ext cx="9676130" cy="1424305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3050" spc="75" b="1">
                <a:solidFill>
                  <a:srgbClr val="8B0018"/>
                </a:solidFill>
                <a:latin typeface="Montserrat"/>
                <a:cs typeface="Montserrat"/>
              </a:rPr>
              <a:t>4.Pembulatan</a:t>
            </a:r>
            <a:endParaRPr sz="3050">
              <a:latin typeface="Montserrat"/>
              <a:cs typeface="Montserrat"/>
            </a:endParaRPr>
          </a:p>
          <a:p>
            <a:pPr marL="12700" marR="5080">
              <a:lnSpc>
                <a:spcPct val="116300"/>
              </a:lnSpc>
              <a:spcBef>
                <a:spcPts val="315"/>
              </a:spcBef>
            </a:pPr>
            <a:r>
              <a:rPr dirty="0" sz="2150">
                <a:latin typeface="Montserrat"/>
                <a:cs typeface="Montserrat"/>
              </a:rPr>
              <a:t>Model</a:t>
            </a:r>
            <a:r>
              <a:rPr dirty="0" sz="2150" spc="6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simulasi</a:t>
            </a:r>
            <a:r>
              <a:rPr dirty="0" sz="2150" spc="7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studi</a:t>
            </a:r>
            <a:r>
              <a:rPr dirty="0" sz="2150" spc="7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kasus</a:t>
            </a:r>
            <a:r>
              <a:rPr dirty="0" sz="2150" spc="7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dalam</a:t>
            </a:r>
            <a:r>
              <a:rPr dirty="0" sz="2150" spc="7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situasi</a:t>
            </a:r>
            <a:r>
              <a:rPr dirty="0" sz="2150" spc="7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dan</a:t>
            </a:r>
            <a:r>
              <a:rPr dirty="0" sz="2150" spc="75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kondisi</a:t>
            </a:r>
            <a:r>
              <a:rPr dirty="0" sz="2150" spc="7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krisis,</a:t>
            </a:r>
            <a:r>
              <a:rPr dirty="0" sz="2150" spc="70">
                <a:latin typeface="Montserrat"/>
                <a:cs typeface="Montserrat"/>
              </a:rPr>
              <a:t> </a:t>
            </a:r>
            <a:r>
              <a:rPr dirty="0" sz="2150" spc="-10">
                <a:latin typeface="Montserrat"/>
                <a:cs typeface="Montserrat"/>
              </a:rPr>
              <a:t>emerjensi </a:t>
            </a:r>
            <a:r>
              <a:rPr dirty="0" sz="2150">
                <a:latin typeface="Montserrat"/>
                <a:cs typeface="Montserrat"/>
              </a:rPr>
              <a:t>ataupun</a:t>
            </a:r>
            <a:r>
              <a:rPr dirty="0" sz="2150" spc="90">
                <a:latin typeface="Montserrat"/>
                <a:cs typeface="Montserrat"/>
              </a:rPr>
              <a:t> </a:t>
            </a:r>
            <a:r>
              <a:rPr dirty="0" sz="2150" spc="-10">
                <a:latin typeface="Montserrat"/>
                <a:cs typeface="Montserrat"/>
              </a:rPr>
              <a:t>kontijensi</a:t>
            </a:r>
            <a:endParaRPr sz="2150">
              <a:latin typeface="Montserrat"/>
              <a:cs typeface="Montserra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2076" y="3706553"/>
            <a:ext cx="9676130" cy="2948305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343535" indent="-338455">
              <a:lnSpc>
                <a:spcPct val="100000"/>
              </a:lnSpc>
              <a:spcBef>
                <a:spcPts val="1135"/>
              </a:spcBef>
              <a:buSzPct val="95081"/>
              <a:buAutoNum type="arabicPeriod" startAt="5"/>
              <a:tabLst>
                <a:tab pos="343535" algn="l"/>
              </a:tabLst>
            </a:pPr>
            <a:r>
              <a:rPr dirty="0" sz="3050" spc="80" b="1">
                <a:solidFill>
                  <a:srgbClr val="8B0018"/>
                </a:solidFill>
                <a:latin typeface="Montserrat"/>
                <a:cs typeface="Montserrat"/>
              </a:rPr>
              <a:t>Pengabdian</a:t>
            </a:r>
            <a:r>
              <a:rPr dirty="0" sz="3050" spc="60" b="1">
                <a:solidFill>
                  <a:srgbClr val="8B0018"/>
                </a:solidFill>
                <a:latin typeface="Montserrat"/>
                <a:cs typeface="Montserrat"/>
              </a:rPr>
              <a:t> </a:t>
            </a:r>
            <a:r>
              <a:rPr dirty="0" sz="3050" spc="35" b="1">
                <a:solidFill>
                  <a:srgbClr val="8B0018"/>
                </a:solidFill>
                <a:latin typeface="Montserrat"/>
                <a:cs typeface="Montserrat"/>
              </a:rPr>
              <a:t>Masyarakat</a:t>
            </a:r>
            <a:endParaRPr sz="3050">
              <a:latin typeface="Montserrat"/>
              <a:cs typeface="Montserrat"/>
            </a:endParaRPr>
          </a:p>
          <a:p>
            <a:pPr lvl="1" marL="302895" indent="-290195">
              <a:lnSpc>
                <a:spcPct val="100000"/>
              </a:lnSpc>
              <a:spcBef>
                <a:spcPts val="735"/>
              </a:spcBef>
              <a:buAutoNum type="alphaLcPeriod"/>
              <a:tabLst>
                <a:tab pos="302895" algn="l"/>
              </a:tabLst>
            </a:pPr>
            <a:r>
              <a:rPr dirty="0" sz="2150" spc="55">
                <a:latin typeface="Montserrat"/>
                <a:cs typeface="Montserrat"/>
              </a:rPr>
              <a:t>PKB</a:t>
            </a:r>
            <a:r>
              <a:rPr dirty="0" sz="2150" spc="-30">
                <a:latin typeface="Montserrat"/>
                <a:cs typeface="Montserrat"/>
              </a:rPr>
              <a:t> </a:t>
            </a:r>
            <a:r>
              <a:rPr dirty="0" sz="2150" spc="-20">
                <a:latin typeface="Montserrat"/>
                <a:cs typeface="Montserrat"/>
              </a:rPr>
              <a:t>Juang</a:t>
            </a:r>
            <a:endParaRPr sz="2150">
              <a:latin typeface="Montserrat"/>
              <a:cs typeface="Montserrat"/>
            </a:endParaRPr>
          </a:p>
          <a:p>
            <a:pPr lvl="1" marL="12700" marR="5080" indent="335915">
              <a:lnSpc>
                <a:spcPct val="116300"/>
              </a:lnSpc>
              <a:buAutoNum type="alphaLcPeriod"/>
              <a:tabLst>
                <a:tab pos="348615" algn="l"/>
              </a:tabLst>
            </a:pPr>
            <a:r>
              <a:rPr dirty="0" sz="2150" spc="-30">
                <a:latin typeface="Montserrat"/>
                <a:cs typeface="Montserrat"/>
              </a:rPr>
              <a:t>Penelitian/</a:t>
            </a:r>
            <a:r>
              <a:rPr dirty="0" sz="2150" spc="155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Pengkajian,6</a:t>
            </a:r>
            <a:r>
              <a:rPr dirty="0" sz="2150" spc="16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Bench</a:t>
            </a:r>
            <a:r>
              <a:rPr dirty="0" sz="2150" spc="155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Mark</a:t>
            </a:r>
            <a:r>
              <a:rPr dirty="0" sz="2150" spc="16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dapat</a:t>
            </a:r>
            <a:r>
              <a:rPr dirty="0" sz="2150" spc="155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dikaitkan</a:t>
            </a:r>
            <a:r>
              <a:rPr dirty="0" sz="2150" spc="160">
                <a:latin typeface="Montserrat"/>
                <a:cs typeface="Montserrat"/>
              </a:rPr>
              <a:t> </a:t>
            </a:r>
            <a:r>
              <a:rPr dirty="0" sz="2150">
                <a:latin typeface="Montserrat"/>
                <a:cs typeface="Montserrat"/>
              </a:rPr>
              <a:t>dalam</a:t>
            </a:r>
            <a:r>
              <a:rPr dirty="0" sz="2150" spc="155">
                <a:latin typeface="Montserrat"/>
                <a:cs typeface="Montserrat"/>
              </a:rPr>
              <a:t> </a:t>
            </a:r>
            <a:r>
              <a:rPr dirty="0" sz="2150" spc="-20">
                <a:latin typeface="Montserrat"/>
                <a:cs typeface="Montserrat"/>
              </a:rPr>
              <a:t>KKDN </a:t>
            </a:r>
            <a:r>
              <a:rPr dirty="0" sz="2150">
                <a:latin typeface="Montserrat"/>
                <a:cs typeface="Montserrat"/>
              </a:rPr>
              <a:t>dan</a:t>
            </a:r>
            <a:r>
              <a:rPr dirty="0" sz="2150" spc="25">
                <a:latin typeface="Montserrat"/>
                <a:cs typeface="Montserrat"/>
              </a:rPr>
              <a:t> </a:t>
            </a:r>
            <a:r>
              <a:rPr dirty="0" sz="2150" spc="-20">
                <a:latin typeface="Montserrat"/>
                <a:cs typeface="Montserrat"/>
              </a:rPr>
              <a:t>KKLN</a:t>
            </a:r>
            <a:endParaRPr sz="2150">
              <a:latin typeface="Montserrat"/>
              <a:cs typeface="Montserrat"/>
            </a:endParaRPr>
          </a:p>
          <a:p>
            <a:pPr lvl="1" marL="295275" indent="-282575">
              <a:lnSpc>
                <a:spcPct val="100000"/>
              </a:lnSpc>
              <a:spcBef>
                <a:spcPts val="420"/>
              </a:spcBef>
              <a:buAutoNum type="alphaLcPeriod"/>
              <a:tabLst>
                <a:tab pos="295275" algn="l"/>
              </a:tabLst>
            </a:pPr>
            <a:r>
              <a:rPr dirty="0" sz="2150" spc="-10">
                <a:latin typeface="Montserrat"/>
                <a:cs typeface="Montserrat"/>
              </a:rPr>
              <a:t>Literasi</a:t>
            </a:r>
            <a:endParaRPr sz="2150">
              <a:latin typeface="Montserrat"/>
              <a:cs typeface="Montserrat"/>
            </a:endParaRPr>
          </a:p>
          <a:p>
            <a:pPr lvl="1" marL="12700" marR="7801609" indent="314325">
              <a:lnSpc>
                <a:spcPct val="116300"/>
              </a:lnSpc>
              <a:buAutoNum type="alphaLcPeriod"/>
              <a:tabLst>
                <a:tab pos="327025" algn="l"/>
              </a:tabLst>
            </a:pPr>
            <a:r>
              <a:rPr dirty="0" sz="2150">
                <a:latin typeface="Montserrat"/>
                <a:cs typeface="Montserrat"/>
              </a:rPr>
              <a:t>Bakti</a:t>
            </a:r>
            <a:r>
              <a:rPr dirty="0" sz="2150" spc="50">
                <a:latin typeface="Montserrat"/>
                <a:cs typeface="Montserrat"/>
              </a:rPr>
              <a:t> </a:t>
            </a:r>
            <a:r>
              <a:rPr dirty="0" sz="2150" spc="-20">
                <a:latin typeface="Montserrat"/>
                <a:cs typeface="Montserrat"/>
              </a:rPr>
              <a:t>sosial </a:t>
            </a:r>
            <a:r>
              <a:rPr dirty="0" sz="2150" spc="-10">
                <a:latin typeface="Montserrat"/>
                <a:cs typeface="Montserrat"/>
              </a:rPr>
              <a:t>6.Evaluasi</a:t>
            </a:r>
            <a:endParaRPr sz="2150">
              <a:latin typeface="Montserrat"/>
              <a:cs typeface="Montserra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029464" y="1360909"/>
            <a:ext cx="5872480" cy="8388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1002665">
              <a:lnSpc>
                <a:spcPct val="116799"/>
              </a:lnSpc>
              <a:spcBef>
                <a:spcPts val="95"/>
              </a:spcBef>
            </a:pPr>
            <a:r>
              <a:rPr dirty="0" sz="2350" spc="45" b="1">
                <a:solidFill>
                  <a:srgbClr val="FFFFFF"/>
                </a:solidFill>
                <a:latin typeface="Montserrat"/>
                <a:cs typeface="Montserrat"/>
              </a:rPr>
              <a:t>Peserta</a:t>
            </a:r>
            <a:r>
              <a:rPr dirty="0" sz="2350" spc="8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60" b="1">
                <a:solidFill>
                  <a:srgbClr val="FFFFFF"/>
                </a:solidFill>
                <a:latin typeface="Montserrat"/>
                <a:cs typeface="Montserrat"/>
              </a:rPr>
              <a:t>didik</a:t>
            </a:r>
            <a:r>
              <a:rPr dirty="0" sz="2350" spc="9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diajar</a:t>
            </a:r>
            <a:r>
              <a:rPr dirty="0" sz="2350" spc="9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80" b="1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350" spc="9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-10" b="1">
                <a:solidFill>
                  <a:srgbClr val="FFFFFF"/>
                </a:solidFill>
                <a:latin typeface="Montserrat"/>
                <a:cs typeface="Montserrat"/>
              </a:rPr>
              <a:t>dilatih </a:t>
            </a:r>
            <a:r>
              <a:rPr dirty="0" sz="2350" spc="75" b="1">
                <a:solidFill>
                  <a:srgbClr val="FFFFFF"/>
                </a:solidFill>
                <a:latin typeface="Montserrat"/>
                <a:cs typeface="Montserrat"/>
              </a:rPr>
              <a:t>merasakan </a:t>
            </a:r>
            <a:r>
              <a:rPr dirty="0" sz="2350" spc="45" b="1">
                <a:solidFill>
                  <a:srgbClr val="FFFFFF"/>
                </a:solidFill>
                <a:latin typeface="Montserrat"/>
                <a:cs typeface="Montserrat"/>
              </a:rPr>
              <a:t>sebagai</a:t>
            </a:r>
            <a:r>
              <a:rPr dirty="0" sz="2350" spc="75" b="1">
                <a:solidFill>
                  <a:srgbClr val="FFFFFF"/>
                </a:solidFill>
                <a:latin typeface="Montserrat"/>
                <a:cs typeface="Montserrat"/>
              </a:rPr>
              <a:t> pemimpin </a:t>
            </a:r>
            <a:r>
              <a:rPr dirty="0" sz="2350" spc="50" b="1">
                <a:solidFill>
                  <a:srgbClr val="FFFFFF"/>
                </a:solidFill>
                <a:latin typeface="Montserrat"/>
                <a:cs typeface="Montserrat"/>
              </a:rPr>
              <a:t>yang </a:t>
            </a:r>
            <a:r>
              <a:rPr dirty="0" sz="2350" spc="105" b="1">
                <a:solidFill>
                  <a:srgbClr val="FFFFFF"/>
                </a:solidFill>
                <a:latin typeface="Montserrat"/>
                <a:cs typeface="Montserrat"/>
              </a:rPr>
              <a:t>mampu</a:t>
            </a:r>
            <a:r>
              <a:rPr dirty="0" sz="2350" spc="6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75" b="1">
                <a:solidFill>
                  <a:srgbClr val="FFFFFF"/>
                </a:solidFill>
                <a:latin typeface="Montserrat"/>
                <a:cs typeface="Montserrat"/>
              </a:rPr>
              <a:t>mengambil</a:t>
            </a:r>
            <a:r>
              <a:rPr dirty="0" sz="2350" spc="8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60" b="1">
                <a:solidFill>
                  <a:srgbClr val="FFFFFF"/>
                </a:solidFill>
                <a:latin typeface="Montserrat"/>
                <a:cs typeface="Montserrat"/>
              </a:rPr>
              <a:t>kebijakan</a:t>
            </a:r>
            <a:r>
              <a:rPr dirty="0" sz="2350" spc="7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45" b="1">
                <a:solidFill>
                  <a:srgbClr val="FFFFFF"/>
                </a:solidFill>
                <a:latin typeface="Montserrat"/>
                <a:cs typeface="Montserrat"/>
              </a:rPr>
              <a:t>dalam </a:t>
            </a:r>
            <a:r>
              <a:rPr dirty="0" sz="2350" spc="50" b="1">
                <a:solidFill>
                  <a:srgbClr val="FFFFFF"/>
                </a:solidFill>
                <a:latin typeface="Montserrat"/>
                <a:cs typeface="Montserrat"/>
              </a:rPr>
              <a:t>berbagai</a:t>
            </a:r>
            <a:r>
              <a:rPr dirty="0" sz="2350" spc="13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situasi</a:t>
            </a:r>
            <a:r>
              <a:rPr dirty="0" sz="2350" spc="14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70" b="1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350" spc="13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50" b="1">
                <a:solidFill>
                  <a:srgbClr val="FFFFFF"/>
                </a:solidFill>
                <a:latin typeface="Montserrat"/>
                <a:cs typeface="Montserrat"/>
              </a:rPr>
              <a:t>ekstrim </a:t>
            </a:r>
            <a:r>
              <a:rPr dirty="0" sz="2350" spc="65" b="1">
                <a:solidFill>
                  <a:srgbClr val="FFFFFF"/>
                </a:solidFill>
                <a:latin typeface="Montserrat"/>
                <a:cs typeface="Montserrat"/>
              </a:rPr>
              <a:t>sekalipun</a:t>
            </a:r>
            <a:r>
              <a:rPr dirty="0" sz="2350" spc="17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secara</a:t>
            </a:r>
            <a:r>
              <a:rPr dirty="0" sz="2350" spc="17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45" b="1">
                <a:solidFill>
                  <a:srgbClr val="FFFFFF"/>
                </a:solidFill>
                <a:latin typeface="Montserrat"/>
                <a:cs typeface="Montserrat"/>
              </a:rPr>
              <a:t>konseptual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teoritikal</a:t>
            </a:r>
            <a:r>
              <a:rPr dirty="0" sz="2350" spc="19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80" b="1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350" spc="2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secara</a:t>
            </a:r>
            <a:r>
              <a:rPr dirty="0" sz="2350" spc="2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50" b="1">
                <a:solidFill>
                  <a:srgbClr val="FFFFFF"/>
                </a:solidFill>
                <a:latin typeface="Montserrat"/>
                <a:cs typeface="Montserrat"/>
              </a:rPr>
              <a:t>pragmatis</a:t>
            </a:r>
            <a:r>
              <a:rPr dirty="0" sz="2350" spc="2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50" b="1">
                <a:solidFill>
                  <a:srgbClr val="FFFFFF"/>
                </a:solidFill>
                <a:latin typeface="Montserrat"/>
                <a:cs typeface="Montserrat"/>
              </a:rPr>
              <a:t>yang </a:t>
            </a:r>
            <a:r>
              <a:rPr dirty="0" sz="2350" spc="75" b="1">
                <a:solidFill>
                  <a:srgbClr val="FFFFFF"/>
                </a:solidFill>
                <a:latin typeface="Montserrat"/>
                <a:cs typeface="Montserrat"/>
              </a:rPr>
              <a:t>dituangkan</a:t>
            </a:r>
            <a:r>
              <a:rPr dirty="0" sz="2350" spc="8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55" b="1">
                <a:solidFill>
                  <a:srgbClr val="FFFFFF"/>
                </a:solidFill>
                <a:latin typeface="Montserrat"/>
                <a:cs typeface="Montserrat"/>
              </a:rPr>
              <a:t>melalui</a:t>
            </a:r>
            <a:r>
              <a:rPr dirty="0" sz="2350" spc="7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-10" b="1">
                <a:solidFill>
                  <a:srgbClr val="FFFFFF"/>
                </a:solidFill>
                <a:latin typeface="Montserrat"/>
                <a:cs typeface="Montserrat"/>
              </a:rPr>
              <a:t>diskusi, </a:t>
            </a:r>
            <a:r>
              <a:rPr dirty="0" sz="2350" spc="60" b="1">
                <a:solidFill>
                  <a:srgbClr val="FFFFFF"/>
                </a:solidFill>
                <a:latin typeface="Montserrat"/>
                <a:cs typeface="Montserrat"/>
              </a:rPr>
              <a:t>penulisan</a:t>
            </a:r>
            <a:r>
              <a:rPr dirty="0" sz="2350" spc="13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80" b="1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350" spc="12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debat</a:t>
            </a:r>
            <a:r>
              <a:rPr dirty="0" sz="2350" spc="13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40" b="1">
                <a:solidFill>
                  <a:srgbClr val="FFFFFF"/>
                </a:solidFill>
                <a:latin typeface="Montserrat"/>
                <a:cs typeface="Montserrat"/>
              </a:rPr>
              <a:t>publik.</a:t>
            </a:r>
            <a:endParaRPr sz="2350">
              <a:latin typeface="Montserrat"/>
              <a:cs typeface="Montserrat"/>
            </a:endParaRPr>
          </a:p>
          <a:p>
            <a:pPr algn="r" marL="353695" marR="5080" indent="289560">
              <a:lnSpc>
                <a:spcPts val="3290"/>
              </a:lnSpc>
              <a:spcBef>
                <a:spcPts val="190"/>
              </a:spcBef>
              <a:tabLst>
                <a:tab pos="1219200" algn="l"/>
              </a:tabLst>
            </a:pPr>
            <a:r>
              <a:rPr dirty="0" sz="2350" spc="70" b="1">
                <a:solidFill>
                  <a:srgbClr val="FFFFFF"/>
                </a:solidFill>
                <a:latin typeface="Montserrat"/>
                <a:cs typeface="Montserrat"/>
              </a:rPr>
              <a:t>Para</a:t>
            </a:r>
            <a:r>
              <a:rPr dirty="0" sz="2350" spc="1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peserta</a:t>
            </a:r>
            <a:r>
              <a:rPr dirty="0" sz="2350" spc="114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60" b="1">
                <a:solidFill>
                  <a:srgbClr val="FFFFFF"/>
                </a:solidFill>
                <a:latin typeface="Montserrat"/>
                <a:cs typeface="Montserrat"/>
              </a:rPr>
              <a:t>didik</a:t>
            </a:r>
            <a:r>
              <a:rPr dirty="0" sz="2350" spc="1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95" b="1">
                <a:solidFill>
                  <a:srgbClr val="FFFFFF"/>
                </a:solidFill>
                <a:latin typeface="Montserrat"/>
                <a:cs typeface="Montserrat"/>
              </a:rPr>
              <a:t>akan</a:t>
            </a:r>
            <a:r>
              <a:rPr dirty="0" sz="2350" spc="114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-10" b="1">
                <a:solidFill>
                  <a:srgbClr val="FFFFFF"/>
                </a:solidFill>
                <a:latin typeface="Montserrat"/>
                <a:cs typeface="Montserrat"/>
              </a:rPr>
              <a:t>distimuli </a:t>
            </a:r>
            <a:r>
              <a:rPr dirty="0" sz="2350" spc="55" b="1">
                <a:solidFill>
                  <a:srgbClr val="FFFFFF"/>
                </a:solidFill>
                <a:latin typeface="Montserrat"/>
                <a:cs typeface="Montserrat"/>
              </a:rPr>
              <a:t>melalui</a:t>
            </a:r>
            <a:r>
              <a:rPr dirty="0" sz="2350" spc="9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50" b="1">
                <a:solidFill>
                  <a:srgbClr val="FFFFFF"/>
                </a:solidFill>
                <a:latin typeface="Montserrat"/>
                <a:cs typeface="Montserrat"/>
              </a:rPr>
              <a:t>olah</a:t>
            </a:r>
            <a:r>
              <a:rPr dirty="0" sz="2350" spc="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55" b="1">
                <a:solidFill>
                  <a:srgbClr val="FFFFFF"/>
                </a:solidFill>
                <a:latin typeface="Montserrat"/>
                <a:cs typeface="Montserrat"/>
              </a:rPr>
              <a:t>pikir</a:t>
            </a:r>
            <a:r>
              <a:rPr dirty="0" sz="2350" spc="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65" b="1">
                <a:solidFill>
                  <a:srgbClr val="FFFFFF"/>
                </a:solidFill>
                <a:latin typeface="Montserrat"/>
                <a:cs typeface="Montserrat"/>
              </a:rPr>
              <a:t>dalam</a:t>
            </a:r>
            <a:r>
              <a:rPr dirty="0" sz="2350" spc="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satu</a:t>
            </a:r>
            <a:r>
              <a:rPr dirty="0" sz="2350" spc="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40" b="1">
                <a:solidFill>
                  <a:srgbClr val="FFFFFF"/>
                </a:solidFill>
                <a:latin typeface="Montserrat"/>
                <a:cs typeface="Montserrat"/>
              </a:rPr>
              <a:t>hari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satu</a:t>
            </a:r>
            <a:r>
              <a:rPr dirty="0" sz="2350" spc="21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ide</a:t>
            </a:r>
            <a:r>
              <a:rPr dirty="0" sz="2350" spc="2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70" b="1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350" spc="21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dibuat</a:t>
            </a:r>
            <a:r>
              <a:rPr dirty="0" sz="2350" spc="2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secara</a:t>
            </a:r>
            <a:r>
              <a:rPr dirty="0" sz="2350" spc="21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-10" b="1">
                <a:solidFill>
                  <a:srgbClr val="FFFFFF"/>
                </a:solidFill>
                <a:latin typeface="Montserrat"/>
                <a:cs typeface="Montserrat"/>
              </a:rPr>
              <a:t>online: </a:t>
            </a:r>
            <a:r>
              <a:rPr dirty="0" sz="2350" spc="30" b="1">
                <a:solidFill>
                  <a:srgbClr val="FFFFFF"/>
                </a:solidFill>
                <a:latin typeface="Montserrat"/>
                <a:cs typeface="Montserrat"/>
              </a:rPr>
              <a:t>bagi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r>
              <a:rPr dirty="0" sz="2350" spc="65" b="1">
                <a:solidFill>
                  <a:srgbClr val="FFFFFF"/>
                </a:solidFill>
                <a:latin typeface="Montserrat"/>
                <a:cs typeface="Montserrat"/>
              </a:rPr>
              <a:t>kemanusiaan,</a:t>
            </a:r>
            <a:r>
              <a:rPr dirty="0" sz="2350" spc="8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45" b="1">
                <a:solidFill>
                  <a:srgbClr val="FFFFFF"/>
                </a:solidFill>
                <a:latin typeface="Montserrat"/>
                <a:cs typeface="Montserrat"/>
              </a:rPr>
              <a:t>keteraturan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sosial</a:t>
            </a:r>
            <a:r>
              <a:rPr dirty="0" sz="2350" spc="80" b="1">
                <a:solidFill>
                  <a:srgbClr val="FFFFFF"/>
                </a:solidFill>
                <a:latin typeface="Montserrat"/>
                <a:cs typeface="Montserrat"/>
              </a:rPr>
              <a:t> dan</a:t>
            </a:r>
            <a:r>
              <a:rPr dirty="0" sz="2350" spc="9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60" b="1">
                <a:solidFill>
                  <a:srgbClr val="FFFFFF"/>
                </a:solidFill>
                <a:latin typeface="Montserrat"/>
                <a:cs typeface="Montserrat"/>
              </a:rPr>
              <a:t>peradaban</a:t>
            </a:r>
            <a:r>
              <a:rPr dirty="0" sz="2350" spc="9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70" b="1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350" spc="9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-10" b="1">
                <a:solidFill>
                  <a:srgbClr val="FFFFFF"/>
                </a:solidFill>
                <a:latin typeface="Montserrat"/>
                <a:cs typeface="Montserrat"/>
              </a:rPr>
              <a:t>bebas </a:t>
            </a:r>
            <a:r>
              <a:rPr dirty="0" sz="2350" spc="65" b="1">
                <a:solidFill>
                  <a:srgbClr val="FFFFFF"/>
                </a:solidFill>
                <a:latin typeface="Montserrat"/>
                <a:cs typeface="Montserrat"/>
              </a:rPr>
              <a:t>dalam</a:t>
            </a:r>
            <a:r>
              <a:rPr dirty="0" sz="2350" spc="6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70" b="1">
                <a:solidFill>
                  <a:srgbClr val="FFFFFF"/>
                </a:solidFill>
                <a:latin typeface="Montserrat"/>
                <a:cs typeface="Montserrat"/>
              </a:rPr>
              <a:t>menjabarkan</a:t>
            </a:r>
            <a:r>
              <a:rPr dirty="0" sz="2350" spc="6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45" b="1">
                <a:solidFill>
                  <a:srgbClr val="FFFFFF"/>
                </a:solidFill>
                <a:latin typeface="Montserrat"/>
                <a:cs typeface="Montserrat"/>
              </a:rPr>
              <a:t>dalam </a:t>
            </a:r>
            <a:r>
              <a:rPr dirty="0" sz="2350" spc="70" b="1">
                <a:solidFill>
                  <a:srgbClr val="FFFFFF"/>
                </a:solidFill>
                <a:latin typeface="Montserrat"/>
                <a:cs typeface="Montserrat"/>
              </a:rPr>
              <a:t>pemikiran</a:t>
            </a:r>
            <a:r>
              <a:rPr dirty="0" sz="2350" spc="6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70" b="1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350" spc="8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55" b="1">
                <a:solidFill>
                  <a:srgbClr val="FFFFFF"/>
                </a:solidFill>
                <a:latin typeface="Montserrat"/>
                <a:cs typeface="Montserrat"/>
              </a:rPr>
              <a:t>merdeka,</a:t>
            </a:r>
            <a:r>
              <a:rPr dirty="0" sz="2350" spc="7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-10" b="1">
                <a:solidFill>
                  <a:srgbClr val="FFFFFF"/>
                </a:solidFill>
                <a:latin typeface="Montserrat"/>
                <a:cs typeface="Montserrat"/>
              </a:rPr>
              <a:t>visioner</a:t>
            </a:r>
            <a:endParaRPr sz="2350">
              <a:latin typeface="Montserrat"/>
              <a:cs typeface="Montserrat"/>
            </a:endParaRPr>
          </a:p>
          <a:p>
            <a:pPr algn="r" marL="283845" marR="5080" indent="3204210">
              <a:lnSpc>
                <a:spcPts val="3290"/>
              </a:lnSpc>
              <a:spcBef>
                <a:spcPts val="15"/>
              </a:spcBef>
            </a:pPr>
            <a:r>
              <a:rPr dirty="0" sz="2350" spc="80" b="1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350" spc="5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40" b="1">
                <a:solidFill>
                  <a:srgbClr val="FFFFFF"/>
                </a:solidFill>
                <a:latin typeface="Montserrat"/>
                <a:cs typeface="Montserrat"/>
              </a:rPr>
              <a:t>akuntabel. </a:t>
            </a:r>
            <a:r>
              <a:rPr dirty="0" sz="2350" spc="50" b="1">
                <a:solidFill>
                  <a:srgbClr val="FFFFFF"/>
                </a:solidFill>
                <a:latin typeface="Montserrat"/>
                <a:cs typeface="Montserrat"/>
              </a:rPr>
              <a:t>Karya</a:t>
            </a:r>
            <a:r>
              <a:rPr dirty="0" sz="2350" spc="10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65" b="1">
                <a:solidFill>
                  <a:srgbClr val="FFFFFF"/>
                </a:solidFill>
                <a:latin typeface="Montserrat"/>
                <a:cs typeface="Montserrat"/>
              </a:rPr>
              <a:t>karya</a:t>
            </a:r>
            <a:r>
              <a:rPr dirty="0" sz="2350" spc="114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peserta</a:t>
            </a:r>
            <a:r>
              <a:rPr dirty="0" sz="2350" spc="12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60" b="1">
                <a:solidFill>
                  <a:srgbClr val="FFFFFF"/>
                </a:solidFill>
                <a:latin typeface="Montserrat"/>
                <a:cs typeface="Montserrat"/>
              </a:rPr>
              <a:t>didik</a:t>
            </a:r>
            <a:r>
              <a:rPr dirty="0" sz="2350" spc="114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75" b="1">
                <a:solidFill>
                  <a:srgbClr val="FFFFFF"/>
                </a:solidFill>
                <a:latin typeface="Montserrat"/>
                <a:cs typeface="Montserrat"/>
              </a:rPr>
              <a:t>akan </a:t>
            </a: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diedit</a:t>
            </a:r>
            <a:r>
              <a:rPr dirty="0" sz="2350" spc="1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50" b="1">
                <a:solidFill>
                  <a:srgbClr val="FFFFFF"/>
                </a:solidFill>
                <a:latin typeface="Montserrat"/>
                <a:cs typeface="Montserrat"/>
              </a:rPr>
              <a:t>menjadi</a:t>
            </a:r>
            <a:r>
              <a:rPr dirty="0" sz="2350" spc="10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55" b="1">
                <a:solidFill>
                  <a:srgbClr val="FFFFFF"/>
                </a:solidFill>
                <a:latin typeface="Montserrat"/>
                <a:cs typeface="Montserrat"/>
              </a:rPr>
              <a:t>suatu</a:t>
            </a:r>
            <a:r>
              <a:rPr dirty="0" sz="2350" spc="11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85" b="1">
                <a:solidFill>
                  <a:srgbClr val="FFFFFF"/>
                </a:solidFill>
                <a:latin typeface="Montserrat"/>
                <a:cs typeface="Montserrat"/>
              </a:rPr>
              <a:t>bunga</a:t>
            </a:r>
            <a:r>
              <a:rPr dirty="0" sz="2350" spc="10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55" b="1">
                <a:solidFill>
                  <a:srgbClr val="FFFFFF"/>
                </a:solidFill>
                <a:latin typeface="Montserrat"/>
                <a:cs typeface="Montserrat"/>
              </a:rPr>
              <a:t>rampai </a:t>
            </a:r>
            <a:r>
              <a:rPr dirty="0" sz="2350" spc="65" b="1">
                <a:solidFill>
                  <a:srgbClr val="FFFFFF"/>
                </a:solidFill>
                <a:latin typeface="Montserrat"/>
                <a:cs typeface="Montserrat"/>
              </a:rPr>
              <a:t>dalam</a:t>
            </a:r>
            <a:r>
              <a:rPr dirty="0" sz="2350" spc="7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105" b="1">
                <a:solidFill>
                  <a:srgbClr val="FFFFFF"/>
                </a:solidFill>
                <a:latin typeface="Montserrat"/>
                <a:cs typeface="Montserrat"/>
              </a:rPr>
              <a:t>mendukung</a:t>
            </a:r>
            <a:r>
              <a:rPr dirty="0" sz="2350" spc="7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80" b="1">
                <a:solidFill>
                  <a:srgbClr val="FFFFFF"/>
                </a:solidFill>
                <a:latin typeface="Montserrat"/>
                <a:cs typeface="Montserrat"/>
              </a:rPr>
              <a:t>pembangunan</a:t>
            </a:r>
            <a:endParaRPr sz="2350">
              <a:latin typeface="Montserrat"/>
              <a:cs typeface="Montserrat"/>
            </a:endParaRPr>
          </a:p>
          <a:p>
            <a:pPr algn="r" marR="5080">
              <a:lnSpc>
                <a:spcPct val="100000"/>
              </a:lnSpc>
              <a:spcBef>
                <a:spcPts val="295"/>
              </a:spcBef>
            </a:pPr>
            <a:r>
              <a:rPr dirty="0" sz="2350" b="1">
                <a:solidFill>
                  <a:srgbClr val="FFFFFF"/>
                </a:solidFill>
                <a:latin typeface="Montserrat"/>
                <a:cs typeface="Montserrat"/>
              </a:rPr>
              <a:t>literasi</a:t>
            </a:r>
            <a:r>
              <a:rPr dirty="0" sz="2350" spc="24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350" spc="40" b="1">
                <a:solidFill>
                  <a:srgbClr val="FFFFFF"/>
                </a:solidFill>
                <a:latin typeface="Montserrat"/>
                <a:cs typeface="Montserrat"/>
              </a:rPr>
              <a:t>kepolisian</a:t>
            </a:r>
            <a:endParaRPr sz="235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84676"/>
            <a:ext cx="18288000" cy="56007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920045" y="977"/>
            <a:ext cx="10440670" cy="3484879"/>
          </a:xfrm>
          <a:custGeom>
            <a:avLst/>
            <a:gdLst/>
            <a:ahLst/>
            <a:cxnLst/>
            <a:rect l="l" t="t" r="r" b="b"/>
            <a:pathLst>
              <a:path w="10440669" h="3484879">
                <a:moveTo>
                  <a:pt x="1027709" y="235966"/>
                </a:moveTo>
                <a:lnTo>
                  <a:pt x="1023861" y="217043"/>
                </a:lnTo>
                <a:lnTo>
                  <a:pt x="1013396" y="201536"/>
                </a:lnTo>
                <a:lnTo>
                  <a:pt x="997889" y="191058"/>
                </a:lnTo>
                <a:lnTo>
                  <a:pt x="978954" y="187210"/>
                </a:lnTo>
                <a:lnTo>
                  <a:pt x="613308" y="187210"/>
                </a:lnTo>
                <a:lnTo>
                  <a:pt x="565492" y="189064"/>
                </a:lnTo>
                <a:lnTo>
                  <a:pt x="518655" y="194513"/>
                </a:lnTo>
                <a:lnTo>
                  <a:pt x="472960" y="203428"/>
                </a:lnTo>
                <a:lnTo>
                  <a:pt x="428510" y="215684"/>
                </a:lnTo>
                <a:lnTo>
                  <a:pt x="385470" y="231127"/>
                </a:lnTo>
                <a:lnTo>
                  <a:pt x="343966" y="249618"/>
                </a:lnTo>
                <a:lnTo>
                  <a:pt x="304139" y="271030"/>
                </a:lnTo>
                <a:lnTo>
                  <a:pt x="266128" y="295236"/>
                </a:lnTo>
                <a:lnTo>
                  <a:pt x="230073" y="322072"/>
                </a:lnTo>
                <a:lnTo>
                  <a:pt x="196113" y="351421"/>
                </a:lnTo>
                <a:lnTo>
                  <a:pt x="164376" y="383146"/>
                </a:lnTo>
                <a:lnTo>
                  <a:pt x="135001" y="417093"/>
                </a:lnTo>
                <a:lnTo>
                  <a:pt x="108140" y="453136"/>
                </a:lnTo>
                <a:lnTo>
                  <a:pt x="83921" y="491147"/>
                </a:lnTo>
                <a:lnTo>
                  <a:pt x="62484" y="530974"/>
                </a:lnTo>
                <a:lnTo>
                  <a:pt x="43967" y="572490"/>
                </a:lnTo>
                <a:lnTo>
                  <a:pt x="28498" y="615556"/>
                </a:lnTo>
                <a:lnTo>
                  <a:pt x="16243" y="660019"/>
                </a:lnTo>
                <a:lnTo>
                  <a:pt x="7302" y="705764"/>
                </a:lnTo>
                <a:lnTo>
                  <a:pt x="1841" y="752652"/>
                </a:lnTo>
                <a:lnTo>
                  <a:pt x="0" y="800531"/>
                </a:lnTo>
                <a:lnTo>
                  <a:pt x="0" y="1313408"/>
                </a:lnTo>
                <a:lnTo>
                  <a:pt x="3848" y="1332344"/>
                </a:lnTo>
                <a:lnTo>
                  <a:pt x="14312" y="1347851"/>
                </a:lnTo>
                <a:lnTo>
                  <a:pt x="29819" y="1358315"/>
                </a:lnTo>
                <a:lnTo>
                  <a:pt x="48742" y="1362163"/>
                </a:lnTo>
                <a:lnTo>
                  <a:pt x="67678" y="1358315"/>
                </a:lnTo>
                <a:lnTo>
                  <a:pt x="83185" y="1347851"/>
                </a:lnTo>
                <a:lnTo>
                  <a:pt x="93649" y="1332344"/>
                </a:lnTo>
                <a:lnTo>
                  <a:pt x="97497" y="1313408"/>
                </a:lnTo>
                <a:lnTo>
                  <a:pt x="97497" y="800531"/>
                </a:lnTo>
                <a:lnTo>
                  <a:pt x="99606" y="753681"/>
                </a:lnTo>
                <a:lnTo>
                  <a:pt x="105816" y="707986"/>
                </a:lnTo>
                <a:lnTo>
                  <a:pt x="115938" y="663625"/>
                </a:lnTo>
                <a:lnTo>
                  <a:pt x="129794" y="620801"/>
                </a:lnTo>
                <a:lnTo>
                  <a:pt x="147193" y="579691"/>
                </a:lnTo>
                <a:lnTo>
                  <a:pt x="167957" y="540473"/>
                </a:lnTo>
                <a:lnTo>
                  <a:pt x="191909" y="503339"/>
                </a:lnTo>
                <a:lnTo>
                  <a:pt x="218859" y="468464"/>
                </a:lnTo>
                <a:lnTo>
                  <a:pt x="248640" y="436041"/>
                </a:lnTo>
                <a:lnTo>
                  <a:pt x="281038" y="406247"/>
                </a:lnTo>
                <a:lnTo>
                  <a:pt x="315912" y="379272"/>
                </a:lnTo>
                <a:lnTo>
                  <a:pt x="353034" y="355282"/>
                </a:lnTo>
                <a:lnTo>
                  <a:pt x="392264" y="334492"/>
                </a:lnTo>
                <a:lnTo>
                  <a:pt x="433387" y="317068"/>
                </a:lnTo>
                <a:lnTo>
                  <a:pt x="476237" y="303187"/>
                </a:lnTo>
                <a:lnTo>
                  <a:pt x="520636" y="293052"/>
                </a:lnTo>
                <a:lnTo>
                  <a:pt x="566381" y="286842"/>
                </a:lnTo>
                <a:lnTo>
                  <a:pt x="613308" y="284721"/>
                </a:lnTo>
                <a:lnTo>
                  <a:pt x="978954" y="284721"/>
                </a:lnTo>
                <a:lnTo>
                  <a:pt x="997889" y="280873"/>
                </a:lnTo>
                <a:lnTo>
                  <a:pt x="1013396" y="270395"/>
                </a:lnTo>
                <a:lnTo>
                  <a:pt x="1023861" y="254901"/>
                </a:lnTo>
                <a:lnTo>
                  <a:pt x="1027709" y="235966"/>
                </a:lnTo>
                <a:close/>
              </a:path>
              <a:path w="10440669" h="3484879">
                <a:moveTo>
                  <a:pt x="1691246" y="228244"/>
                </a:moveTo>
                <a:lnTo>
                  <a:pt x="1685201" y="182359"/>
                </a:lnTo>
                <a:lnTo>
                  <a:pt x="1670329" y="138531"/>
                </a:lnTo>
                <a:lnTo>
                  <a:pt x="1647177" y="98450"/>
                </a:lnTo>
                <a:lnTo>
                  <a:pt x="1616659" y="63652"/>
                </a:lnTo>
                <a:lnTo>
                  <a:pt x="1579943" y="35471"/>
                </a:lnTo>
                <a:lnTo>
                  <a:pt x="1538439" y="15011"/>
                </a:lnTo>
                <a:lnTo>
                  <a:pt x="1493735" y="3035"/>
                </a:lnTo>
                <a:lnTo>
                  <a:pt x="1447546" y="0"/>
                </a:lnTo>
                <a:lnTo>
                  <a:pt x="1424457" y="1892"/>
                </a:lnTo>
                <a:lnTo>
                  <a:pt x="1379385" y="12407"/>
                </a:lnTo>
                <a:lnTo>
                  <a:pt x="1337233" y="31508"/>
                </a:lnTo>
                <a:lnTo>
                  <a:pt x="1299603" y="58470"/>
                </a:lnTo>
                <a:lnTo>
                  <a:pt x="1267968" y="92252"/>
                </a:lnTo>
                <a:lnTo>
                  <a:pt x="1243533" y="131546"/>
                </a:lnTo>
                <a:lnTo>
                  <a:pt x="1227226" y="174866"/>
                </a:lnTo>
                <a:lnTo>
                  <a:pt x="1219695" y="220535"/>
                </a:lnTo>
                <a:lnTo>
                  <a:pt x="1219314" y="243700"/>
                </a:lnTo>
                <a:lnTo>
                  <a:pt x="1221206" y="266788"/>
                </a:lnTo>
                <a:lnTo>
                  <a:pt x="1231709" y="311861"/>
                </a:lnTo>
                <a:lnTo>
                  <a:pt x="1250823" y="354012"/>
                </a:lnTo>
                <a:lnTo>
                  <a:pt x="1277772" y="391642"/>
                </a:lnTo>
                <a:lnTo>
                  <a:pt x="1311554" y="423278"/>
                </a:lnTo>
                <a:lnTo>
                  <a:pt x="1350860" y="447713"/>
                </a:lnTo>
                <a:lnTo>
                  <a:pt x="1394180" y="464019"/>
                </a:lnTo>
                <a:lnTo>
                  <a:pt x="1439837" y="471551"/>
                </a:lnTo>
                <a:lnTo>
                  <a:pt x="1463001" y="471932"/>
                </a:lnTo>
                <a:lnTo>
                  <a:pt x="1486090" y="470039"/>
                </a:lnTo>
                <a:lnTo>
                  <a:pt x="1531175" y="459524"/>
                </a:lnTo>
                <a:lnTo>
                  <a:pt x="1573326" y="440423"/>
                </a:lnTo>
                <a:lnTo>
                  <a:pt x="1610944" y="413473"/>
                </a:lnTo>
                <a:lnTo>
                  <a:pt x="1642579" y="379691"/>
                </a:lnTo>
                <a:lnTo>
                  <a:pt x="1667027" y="340385"/>
                </a:lnTo>
                <a:lnTo>
                  <a:pt x="1683321" y="297065"/>
                </a:lnTo>
                <a:lnTo>
                  <a:pt x="1691246" y="235966"/>
                </a:lnTo>
                <a:lnTo>
                  <a:pt x="1691246" y="228244"/>
                </a:lnTo>
                <a:close/>
              </a:path>
              <a:path w="10440669" h="3484879">
                <a:moveTo>
                  <a:pt x="9238234" y="3241192"/>
                </a:moveTo>
                <a:lnTo>
                  <a:pt x="9232189" y="3195294"/>
                </a:lnTo>
                <a:lnTo>
                  <a:pt x="9217317" y="3151479"/>
                </a:lnTo>
                <a:lnTo>
                  <a:pt x="9194178" y="3111398"/>
                </a:lnTo>
                <a:lnTo>
                  <a:pt x="9163660" y="3076600"/>
                </a:lnTo>
                <a:lnTo>
                  <a:pt x="9126944" y="3048419"/>
                </a:lnTo>
                <a:lnTo>
                  <a:pt x="9085428" y="3027959"/>
                </a:lnTo>
                <a:lnTo>
                  <a:pt x="9040724" y="3015970"/>
                </a:lnTo>
                <a:lnTo>
                  <a:pt x="8994546" y="3012948"/>
                </a:lnTo>
                <a:lnTo>
                  <a:pt x="8971445" y="3014840"/>
                </a:lnTo>
                <a:lnTo>
                  <a:pt x="8926373" y="3025356"/>
                </a:lnTo>
                <a:lnTo>
                  <a:pt x="8884221" y="3044456"/>
                </a:lnTo>
                <a:lnTo>
                  <a:pt x="8846604" y="3071418"/>
                </a:lnTo>
                <a:lnTo>
                  <a:pt x="8814968" y="3105188"/>
                </a:lnTo>
                <a:lnTo>
                  <a:pt x="8790521" y="3144494"/>
                </a:lnTo>
                <a:lnTo>
                  <a:pt x="8774227" y="3187814"/>
                </a:lnTo>
                <a:lnTo>
                  <a:pt x="8766683" y="3233483"/>
                </a:lnTo>
                <a:lnTo>
                  <a:pt x="8766302" y="3256648"/>
                </a:lnTo>
                <a:lnTo>
                  <a:pt x="8768194" y="3279737"/>
                </a:lnTo>
                <a:lnTo>
                  <a:pt x="8778710" y="3324809"/>
                </a:lnTo>
                <a:lnTo>
                  <a:pt x="8797811" y="3366960"/>
                </a:lnTo>
                <a:lnTo>
                  <a:pt x="8824773" y="3404578"/>
                </a:lnTo>
                <a:lnTo>
                  <a:pt x="8858542" y="3436226"/>
                </a:lnTo>
                <a:lnTo>
                  <a:pt x="8897849" y="3460661"/>
                </a:lnTo>
                <a:lnTo>
                  <a:pt x="8941168" y="3476968"/>
                </a:lnTo>
                <a:lnTo>
                  <a:pt x="8986837" y="3484499"/>
                </a:lnTo>
                <a:lnTo>
                  <a:pt x="9010002" y="3484880"/>
                </a:lnTo>
                <a:lnTo>
                  <a:pt x="9033091" y="3482987"/>
                </a:lnTo>
                <a:lnTo>
                  <a:pt x="9078163" y="3472472"/>
                </a:lnTo>
                <a:lnTo>
                  <a:pt x="9120314" y="3453371"/>
                </a:lnTo>
                <a:lnTo>
                  <a:pt x="9157932" y="3426422"/>
                </a:lnTo>
                <a:lnTo>
                  <a:pt x="9189580" y="3392640"/>
                </a:lnTo>
                <a:lnTo>
                  <a:pt x="9214015" y="3353333"/>
                </a:lnTo>
                <a:lnTo>
                  <a:pt x="9230322" y="3310013"/>
                </a:lnTo>
                <a:lnTo>
                  <a:pt x="9238234" y="3248914"/>
                </a:lnTo>
                <a:lnTo>
                  <a:pt x="9238234" y="3241192"/>
                </a:lnTo>
                <a:close/>
              </a:path>
              <a:path w="10440669" h="3484879">
                <a:moveTo>
                  <a:pt x="10033317" y="881354"/>
                </a:moveTo>
                <a:lnTo>
                  <a:pt x="10029241" y="840028"/>
                </a:lnTo>
                <a:lnTo>
                  <a:pt x="10019144" y="799744"/>
                </a:lnTo>
                <a:lnTo>
                  <a:pt x="10003257" y="761377"/>
                </a:lnTo>
                <a:lnTo>
                  <a:pt x="9981908" y="725741"/>
                </a:lnTo>
                <a:lnTo>
                  <a:pt x="9955555" y="693648"/>
                </a:lnTo>
                <a:lnTo>
                  <a:pt x="9924783" y="665746"/>
                </a:lnTo>
                <a:lnTo>
                  <a:pt x="9890252" y="642683"/>
                </a:lnTo>
                <a:lnTo>
                  <a:pt x="9852711" y="624916"/>
                </a:lnTo>
                <a:lnTo>
                  <a:pt x="9812972" y="612863"/>
                </a:lnTo>
                <a:lnTo>
                  <a:pt x="9771875" y="606767"/>
                </a:lnTo>
                <a:lnTo>
                  <a:pt x="760056" y="606005"/>
                </a:lnTo>
                <a:lnTo>
                  <a:pt x="753122" y="606094"/>
                </a:lnTo>
                <a:lnTo>
                  <a:pt x="711796" y="610158"/>
                </a:lnTo>
                <a:lnTo>
                  <a:pt x="671512" y="620255"/>
                </a:lnTo>
                <a:lnTo>
                  <a:pt x="633145" y="636143"/>
                </a:lnTo>
                <a:lnTo>
                  <a:pt x="597509" y="657504"/>
                </a:lnTo>
                <a:lnTo>
                  <a:pt x="565416" y="683844"/>
                </a:lnTo>
                <a:lnTo>
                  <a:pt x="537514" y="714616"/>
                </a:lnTo>
                <a:lnTo>
                  <a:pt x="514451" y="749147"/>
                </a:lnTo>
                <a:lnTo>
                  <a:pt x="496684" y="786701"/>
                </a:lnTo>
                <a:lnTo>
                  <a:pt x="484632" y="826439"/>
                </a:lnTo>
                <a:lnTo>
                  <a:pt x="478536" y="867524"/>
                </a:lnTo>
                <a:lnTo>
                  <a:pt x="477862" y="2607424"/>
                </a:lnTo>
                <a:lnTo>
                  <a:pt x="481926" y="2648750"/>
                </a:lnTo>
                <a:lnTo>
                  <a:pt x="492023" y="2689047"/>
                </a:lnTo>
                <a:lnTo>
                  <a:pt x="507911" y="2727414"/>
                </a:lnTo>
                <a:lnTo>
                  <a:pt x="529272" y="2763037"/>
                </a:lnTo>
                <a:lnTo>
                  <a:pt x="555612" y="2795143"/>
                </a:lnTo>
                <a:lnTo>
                  <a:pt x="586384" y="2823032"/>
                </a:lnTo>
                <a:lnTo>
                  <a:pt x="620915" y="2846108"/>
                </a:lnTo>
                <a:lnTo>
                  <a:pt x="658469" y="2863862"/>
                </a:lnTo>
                <a:lnTo>
                  <a:pt x="698207" y="2875915"/>
                </a:lnTo>
                <a:lnTo>
                  <a:pt x="739292" y="2882011"/>
                </a:lnTo>
                <a:lnTo>
                  <a:pt x="9758045" y="2882696"/>
                </a:lnTo>
                <a:lnTo>
                  <a:pt x="9799371" y="2878620"/>
                </a:lnTo>
                <a:lnTo>
                  <a:pt x="9839668" y="2868536"/>
                </a:lnTo>
                <a:lnTo>
                  <a:pt x="9878035" y="2852636"/>
                </a:lnTo>
                <a:lnTo>
                  <a:pt x="9913658" y="2831287"/>
                </a:lnTo>
                <a:lnTo>
                  <a:pt x="9945764" y="2804934"/>
                </a:lnTo>
                <a:lnTo>
                  <a:pt x="9973653" y="2774162"/>
                </a:lnTo>
                <a:lnTo>
                  <a:pt x="9996729" y="2739631"/>
                </a:lnTo>
                <a:lnTo>
                  <a:pt x="10014483" y="2702090"/>
                </a:lnTo>
                <a:lnTo>
                  <a:pt x="10026536" y="2662351"/>
                </a:lnTo>
                <a:lnTo>
                  <a:pt x="10032632" y="2621267"/>
                </a:lnTo>
                <a:lnTo>
                  <a:pt x="10033317" y="881354"/>
                </a:lnTo>
                <a:close/>
              </a:path>
              <a:path w="10440669" h="3484879">
                <a:moveTo>
                  <a:pt x="10440492" y="2173909"/>
                </a:moveTo>
                <a:lnTo>
                  <a:pt x="10436644" y="2154974"/>
                </a:lnTo>
                <a:lnTo>
                  <a:pt x="10426167" y="2139480"/>
                </a:lnTo>
                <a:lnTo>
                  <a:pt x="10410660" y="2129002"/>
                </a:lnTo>
                <a:lnTo>
                  <a:pt x="10391737" y="2125154"/>
                </a:lnTo>
                <a:lnTo>
                  <a:pt x="10372801" y="2129002"/>
                </a:lnTo>
                <a:lnTo>
                  <a:pt x="10357307" y="2139480"/>
                </a:lnTo>
                <a:lnTo>
                  <a:pt x="10346830" y="2154974"/>
                </a:lnTo>
                <a:lnTo>
                  <a:pt x="10342982" y="2173909"/>
                </a:lnTo>
                <a:lnTo>
                  <a:pt x="10342982" y="2686304"/>
                </a:lnTo>
                <a:lnTo>
                  <a:pt x="10340873" y="2733154"/>
                </a:lnTo>
                <a:lnTo>
                  <a:pt x="10334663" y="2778849"/>
                </a:lnTo>
                <a:lnTo>
                  <a:pt x="10324541" y="2823197"/>
                </a:lnTo>
                <a:lnTo>
                  <a:pt x="10310698" y="2866021"/>
                </a:lnTo>
                <a:lnTo>
                  <a:pt x="10293286" y="2907144"/>
                </a:lnTo>
                <a:lnTo>
                  <a:pt x="10272522" y="2946362"/>
                </a:lnTo>
                <a:lnTo>
                  <a:pt x="10248570" y="2983496"/>
                </a:lnTo>
                <a:lnTo>
                  <a:pt x="10221620" y="3018371"/>
                </a:lnTo>
                <a:lnTo>
                  <a:pt x="10191852" y="3050794"/>
                </a:lnTo>
                <a:lnTo>
                  <a:pt x="10159441" y="3080588"/>
                </a:lnTo>
                <a:lnTo>
                  <a:pt x="10124580" y="3107563"/>
                </a:lnTo>
                <a:lnTo>
                  <a:pt x="10087445" y="3131540"/>
                </a:lnTo>
                <a:lnTo>
                  <a:pt x="10048215" y="3152343"/>
                </a:lnTo>
                <a:lnTo>
                  <a:pt x="10007092" y="3169767"/>
                </a:lnTo>
                <a:lnTo>
                  <a:pt x="9964242" y="3183648"/>
                </a:lnTo>
                <a:lnTo>
                  <a:pt x="9919843" y="3193783"/>
                </a:lnTo>
                <a:lnTo>
                  <a:pt x="9874098" y="3199993"/>
                </a:lnTo>
                <a:lnTo>
                  <a:pt x="9827171" y="3202114"/>
                </a:lnTo>
                <a:lnTo>
                  <a:pt x="9461525" y="3202114"/>
                </a:lnTo>
                <a:lnTo>
                  <a:pt x="9442590" y="3205962"/>
                </a:lnTo>
                <a:lnTo>
                  <a:pt x="9427096" y="3216427"/>
                </a:lnTo>
                <a:lnTo>
                  <a:pt x="9416618" y="3231934"/>
                </a:lnTo>
                <a:lnTo>
                  <a:pt x="9412770" y="3250869"/>
                </a:lnTo>
                <a:lnTo>
                  <a:pt x="9416618" y="3269792"/>
                </a:lnTo>
                <a:lnTo>
                  <a:pt x="9427096" y="3285299"/>
                </a:lnTo>
                <a:lnTo>
                  <a:pt x="9442590" y="3295777"/>
                </a:lnTo>
                <a:lnTo>
                  <a:pt x="9461525" y="3299625"/>
                </a:lnTo>
                <a:lnTo>
                  <a:pt x="9827171" y="3299625"/>
                </a:lnTo>
                <a:lnTo>
                  <a:pt x="9874987" y="3297771"/>
                </a:lnTo>
                <a:lnTo>
                  <a:pt x="9921824" y="3292322"/>
                </a:lnTo>
                <a:lnTo>
                  <a:pt x="9967531" y="3283407"/>
                </a:lnTo>
                <a:lnTo>
                  <a:pt x="10011969" y="3271151"/>
                </a:lnTo>
                <a:lnTo>
                  <a:pt x="10055009" y="3255708"/>
                </a:lnTo>
                <a:lnTo>
                  <a:pt x="10096513" y="3237217"/>
                </a:lnTo>
                <a:lnTo>
                  <a:pt x="10136340" y="3215805"/>
                </a:lnTo>
                <a:lnTo>
                  <a:pt x="10174351" y="3191599"/>
                </a:lnTo>
                <a:lnTo>
                  <a:pt x="10210406" y="3164763"/>
                </a:lnTo>
                <a:lnTo>
                  <a:pt x="10244379" y="3135414"/>
                </a:lnTo>
                <a:lnTo>
                  <a:pt x="10276103" y="3103689"/>
                </a:lnTo>
                <a:lnTo>
                  <a:pt x="10305478" y="3069742"/>
                </a:lnTo>
                <a:lnTo>
                  <a:pt x="10332339" y="3033699"/>
                </a:lnTo>
                <a:lnTo>
                  <a:pt x="10356558" y="2995688"/>
                </a:lnTo>
                <a:lnTo>
                  <a:pt x="10377995" y="2955861"/>
                </a:lnTo>
                <a:lnTo>
                  <a:pt x="10396512" y="2914345"/>
                </a:lnTo>
                <a:lnTo>
                  <a:pt x="10411981" y="2871279"/>
                </a:lnTo>
                <a:lnTo>
                  <a:pt x="10424249" y="2826816"/>
                </a:lnTo>
                <a:lnTo>
                  <a:pt x="10433177" y="2781071"/>
                </a:lnTo>
                <a:lnTo>
                  <a:pt x="10438638" y="2734183"/>
                </a:lnTo>
                <a:lnTo>
                  <a:pt x="10440492" y="2686304"/>
                </a:lnTo>
                <a:lnTo>
                  <a:pt x="10440492" y="2173909"/>
                </a:lnTo>
                <a:close/>
              </a:path>
            </a:pathLst>
          </a:custGeom>
          <a:solidFill>
            <a:srgbClr val="5D00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21365" y="1134747"/>
            <a:ext cx="8645525" cy="1092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28295" marR="5080" indent="-316230">
              <a:lnSpc>
                <a:spcPct val="116700"/>
              </a:lnSpc>
              <a:spcBef>
                <a:spcPts val="95"/>
              </a:spcBef>
            </a:pPr>
            <a:r>
              <a:rPr dirty="0" sz="3000" spc="55">
                <a:solidFill>
                  <a:srgbClr val="FFFFFF"/>
                </a:solidFill>
              </a:rPr>
              <a:t>"Para</a:t>
            </a:r>
            <a:r>
              <a:rPr dirty="0" sz="3000" spc="110">
                <a:solidFill>
                  <a:srgbClr val="FFFFFF"/>
                </a:solidFill>
              </a:rPr>
              <a:t> </a:t>
            </a:r>
            <a:r>
              <a:rPr dirty="0" sz="3000" spc="100">
                <a:solidFill>
                  <a:srgbClr val="FFFFFF"/>
                </a:solidFill>
              </a:rPr>
              <a:t>guru</a:t>
            </a:r>
            <a:r>
              <a:rPr dirty="0" sz="3000" spc="110">
                <a:solidFill>
                  <a:srgbClr val="FFFFFF"/>
                </a:solidFill>
              </a:rPr>
              <a:t> </a:t>
            </a:r>
            <a:r>
              <a:rPr dirty="0" sz="3000" spc="50">
                <a:solidFill>
                  <a:srgbClr val="FFFFFF"/>
                </a:solidFill>
              </a:rPr>
              <a:t>boleh</a:t>
            </a:r>
            <a:r>
              <a:rPr dirty="0" sz="3000" spc="110">
                <a:solidFill>
                  <a:srgbClr val="FFFFFF"/>
                </a:solidFill>
              </a:rPr>
              <a:t> </a:t>
            </a:r>
            <a:r>
              <a:rPr dirty="0" sz="3000" spc="85">
                <a:solidFill>
                  <a:srgbClr val="FFFFFF"/>
                </a:solidFill>
              </a:rPr>
              <a:t>kalah</a:t>
            </a:r>
            <a:r>
              <a:rPr dirty="0" sz="3000" spc="110">
                <a:solidFill>
                  <a:srgbClr val="FFFFFF"/>
                </a:solidFill>
              </a:rPr>
              <a:t> </a:t>
            </a:r>
            <a:r>
              <a:rPr dirty="0" sz="3000">
                <a:solidFill>
                  <a:srgbClr val="FFFFFF"/>
                </a:solidFill>
              </a:rPr>
              <a:t>pandai,</a:t>
            </a:r>
            <a:r>
              <a:rPr dirty="0" sz="3000" spc="110">
                <a:solidFill>
                  <a:srgbClr val="FFFFFF"/>
                </a:solidFill>
              </a:rPr>
              <a:t> </a:t>
            </a:r>
            <a:r>
              <a:rPr dirty="0" sz="3000" spc="50">
                <a:solidFill>
                  <a:srgbClr val="FFFFFF"/>
                </a:solidFill>
              </a:rPr>
              <a:t>boleh</a:t>
            </a:r>
            <a:r>
              <a:rPr dirty="0" sz="3000" spc="110">
                <a:solidFill>
                  <a:srgbClr val="FFFFFF"/>
                </a:solidFill>
              </a:rPr>
              <a:t> </a:t>
            </a:r>
            <a:r>
              <a:rPr dirty="0" sz="3000" spc="75">
                <a:solidFill>
                  <a:srgbClr val="FFFFFF"/>
                </a:solidFill>
              </a:rPr>
              <a:t>kalah </a:t>
            </a:r>
            <a:r>
              <a:rPr dirty="0" sz="3000" spc="45">
                <a:solidFill>
                  <a:srgbClr val="FFFFFF"/>
                </a:solidFill>
              </a:rPr>
              <a:t>terampil</a:t>
            </a:r>
            <a:r>
              <a:rPr dirty="0" sz="3000" spc="95">
                <a:solidFill>
                  <a:srgbClr val="FFFFFF"/>
                </a:solidFill>
              </a:rPr>
              <a:t> </a:t>
            </a:r>
            <a:r>
              <a:rPr dirty="0" sz="3000">
                <a:solidFill>
                  <a:srgbClr val="FFFFFF"/>
                </a:solidFill>
              </a:rPr>
              <a:t>tetapi</a:t>
            </a:r>
            <a:r>
              <a:rPr dirty="0" sz="3000" spc="100">
                <a:solidFill>
                  <a:srgbClr val="FFFFFF"/>
                </a:solidFill>
              </a:rPr>
              <a:t> </a:t>
            </a:r>
            <a:r>
              <a:rPr dirty="0" sz="3000">
                <a:solidFill>
                  <a:srgbClr val="FFFFFF"/>
                </a:solidFill>
              </a:rPr>
              <a:t>ia</a:t>
            </a:r>
            <a:r>
              <a:rPr dirty="0" sz="3000" spc="100">
                <a:solidFill>
                  <a:srgbClr val="FFFFFF"/>
                </a:solidFill>
              </a:rPr>
              <a:t> </a:t>
            </a:r>
            <a:r>
              <a:rPr dirty="0" sz="3000" spc="50">
                <a:solidFill>
                  <a:srgbClr val="FFFFFF"/>
                </a:solidFill>
              </a:rPr>
              <a:t>tidak</a:t>
            </a:r>
            <a:r>
              <a:rPr dirty="0" sz="3000" spc="100">
                <a:solidFill>
                  <a:srgbClr val="FFFFFF"/>
                </a:solidFill>
              </a:rPr>
              <a:t> </a:t>
            </a:r>
            <a:r>
              <a:rPr dirty="0" sz="3000" spc="85">
                <a:solidFill>
                  <a:srgbClr val="FFFFFF"/>
                </a:solidFill>
              </a:rPr>
              <a:t>kalah</a:t>
            </a:r>
            <a:r>
              <a:rPr dirty="0" sz="3000" spc="100">
                <a:solidFill>
                  <a:srgbClr val="FFFFFF"/>
                </a:solidFill>
              </a:rPr>
              <a:t> </a:t>
            </a:r>
            <a:r>
              <a:rPr dirty="0" sz="3000" spc="35">
                <a:solidFill>
                  <a:srgbClr val="FFFFFF"/>
                </a:solidFill>
              </a:rPr>
              <a:t>bijaksana"</a:t>
            </a:r>
            <a:endParaRPr sz="3000"/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18288000" cy="7153275"/>
            <a:chOff x="0" y="0"/>
            <a:chExt cx="18288000" cy="7153275"/>
          </a:xfrm>
        </p:grpSpPr>
        <p:sp>
          <p:nvSpPr>
            <p:cNvPr id="6" name="object 6" descr=""/>
            <p:cNvSpPr/>
            <p:nvPr/>
          </p:nvSpPr>
          <p:spPr>
            <a:xfrm>
              <a:off x="14148602" y="0"/>
              <a:ext cx="4139565" cy="2336165"/>
            </a:xfrm>
            <a:custGeom>
              <a:avLst/>
              <a:gdLst/>
              <a:ahLst/>
              <a:cxnLst/>
              <a:rect l="l" t="t" r="r" b="b"/>
              <a:pathLst>
                <a:path w="4139565" h="2336165">
                  <a:moveTo>
                    <a:pt x="4139395" y="0"/>
                  </a:moveTo>
                  <a:lnTo>
                    <a:pt x="4139395" y="2336004"/>
                  </a:lnTo>
                  <a:lnTo>
                    <a:pt x="1955184" y="1239279"/>
                  </a:lnTo>
                  <a:lnTo>
                    <a:pt x="159327" y="186911"/>
                  </a:lnTo>
                  <a:lnTo>
                    <a:pt x="0" y="0"/>
                  </a:lnTo>
                  <a:lnTo>
                    <a:pt x="4139395" y="0"/>
                  </a:lnTo>
                  <a:close/>
                </a:path>
              </a:pathLst>
            </a:custGeom>
            <a:solidFill>
              <a:srgbClr val="8B00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280786" y="0"/>
              <a:ext cx="3007360" cy="2110740"/>
            </a:xfrm>
            <a:custGeom>
              <a:avLst/>
              <a:gdLst/>
              <a:ahLst/>
              <a:cxnLst/>
              <a:rect l="l" t="t" r="r" b="b"/>
              <a:pathLst>
                <a:path w="3007359" h="2110740">
                  <a:moveTo>
                    <a:pt x="3007212" y="0"/>
                  </a:moveTo>
                  <a:lnTo>
                    <a:pt x="3007212" y="2110664"/>
                  </a:lnTo>
                  <a:lnTo>
                    <a:pt x="1872017" y="1438622"/>
                  </a:lnTo>
                  <a:lnTo>
                    <a:pt x="450386" y="511243"/>
                  </a:lnTo>
                  <a:lnTo>
                    <a:pt x="0" y="0"/>
                  </a:lnTo>
                  <a:lnTo>
                    <a:pt x="3007212" y="0"/>
                  </a:lnTo>
                  <a:close/>
                </a:path>
              </a:pathLst>
            </a:custGeom>
            <a:solidFill>
              <a:srgbClr val="A603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6279939" y="0"/>
              <a:ext cx="2008505" cy="1871345"/>
            </a:xfrm>
            <a:custGeom>
              <a:avLst/>
              <a:gdLst/>
              <a:ahLst/>
              <a:cxnLst/>
              <a:rect l="l" t="t" r="r" b="b"/>
              <a:pathLst>
                <a:path w="2008505" h="1871345">
                  <a:moveTo>
                    <a:pt x="2008060" y="0"/>
                  </a:moveTo>
                  <a:lnTo>
                    <a:pt x="2008060" y="1870850"/>
                  </a:lnTo>
                  <a:lnTo>
                    <a:pt x="651025" y="856740"/>
                  </a:lnTo>
                  <a:lnTo>
                    <a:pt x="0" y="0"/>
                  </a:lnTo>
                  <a:lnTo>
                    <a:pt x="2008060" y="0"/>
                  </a:lnTo>
                  <a:close/>
                </a:path>
              </a:pathLst>
            </a:custGeom>
            <a:solidFill>
              <a:srgbClr val="5D0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0"/>
              <a:ext cx="3959225" cy="2134870"/>
            </a:xfrm>
            <a:custGeom>
              <a:avLst/>
              <a:gdLst/>
              <a:ahLst/>
              <a:cxnLst/>
              <a:rect l="l" t="t" r="r" b="b"/>
              <a:pathLst>
                <a:path w="3959225" h="2134870">
                  <a:moveTo>
                    <a:pt x="0" y="0"/>
                  </a:moveTo>
                  <a:lnTo>
                    <a:pt x="0" y="2134693"/>
                  </a:lnTo>
                  <a:lnTo>
                    <a:pt x="2184091" y="1039072"/>
                  </a:lnTo>
                  <a:lnTo>
                    <a:pt x="39588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00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0"/>
              <a:ext cx="2831465" cy="1909445"/>
            </a:xfrm>
            <a:custGeom>
              <a:avLst/>
              <a:gdLst/>
              <a:ahLst/>
              <a:cxnLst/>
              <a:rect l="l" t="t" r="r" b="b"/>
              <a:pathLst>
                <a:path w="2831465" h="1909445">
                  <a:moveTo>
                    <a:pt x="0" y="0"/>
                  </a:moveTo>
                  <a:lnTo>
                    <a:pt x="0" y="1909355"/>
                  </a:lnTo>
                  <a:lnTo>
                    <a:pt x="1134999" y="1238015"/>
                  </a:lnTo>
                  <a:lnTo>
                    <a:pt x="2556983" y="311179"/>
                  </a:lnTo>
                  <a:lnTo>
                    <a:pt x="2831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03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0"/>
              <a:ext cx="15375255" cy="7153275"/>
            </a:xfrm>
            <a:custGeom>
              <a:avLst/>
              <a:gdLst/>
              <a:ahLst/>
              <a:cxnLst/>
              <a:rect l="l" t="t" r="r" b="b"/>
              <a:pathLst>
                <a:path w="15375255" h="7153275">
                  <a:moveTo>
                    <a:pt x="1856105" y="0"/>
                  </a:moveTo>
                  <a:lnTo>
                    <a:pt x="0" y="0"/>
                  </a:lnTo>
                  <a:lnTo>
                    <a:pt x="0" y="1669542"/>
                  </a:lnTo>
                  <a:lnTo>
                    <a:pt x="1357058" y="656221"/>
                  </a:lnTo>
                  <a:lnTo>
                    <a:pt x="1856105" y="0"/>
                  </a:lnTo>
                  <a:close/>
                </a:path>
                <a:path w="15375255" h="7153275">
                  <a:moveTo>
                    <a:pt x="4132110" y="3272332"/>
                  </a:moveTo>
                  <a:lnTo>
                    <a:pt x="4127512" y="3249714"/>
                  </a:lnTo>
                  <a:lnTo>
                    <a:pt x="4115003" y="3231210"/>
                  </a:lnTo>
                  <a:lnTo>
                    <a:pt x="4096486" y="3218688"/>
                  </a:lnTo>
                  <a:lnTo>
                    <a:pt x="4073880" y="3214103"/>
                  </a:lnTo>
                  <a:lnTo>
                    <a:pt x="3637153" y="3214103"/>
                  </a:lnTo>
                  <a:lnTo>
                    <a:pt x="3589096" y="3215665"/>
                  </a:lnTo>
                  <a:lnTo>
                    <a:pt x="3541865" y="3220275"/>
                  </a:lnTo>
                  <a:lnTo>
                    <a:pt x="3495535" y="3227844"/>
                  </a:lnTo>
                  <a:lnTo>
                    <a:pt x="3450221" y="3238284"/>
                  </a:lnTo>
                  <a:lnTo>
                    <a:pt x="3406013" y="3251492"/>
                  </a:lnTo>
                  <a:lnTo>
                    <a:pt x="3362998" y="3267354"/>
                  </a:lnTo>
                  <a:lnTo>
                    <a:pt x="3321291" y="3285794"/>
                  </a:lnTo>
                  <a:lnTo>
                    <a:pt x="3280994" y="3306711"/>
                  </a:lnTo>
                  <a:lnTo>
                    <a:pt x="3242183" y="3330003"/>
                  </a:lnTo>
                  <a:lnTo>
                    <a:pt x="3204972" y="3355568"/>
                  </a:lnTo>
                  <a:lnTo>
                    <a:pt x="3169450" y="3383318"/>
                  </a:lnTo>
                  <a:lnTo>
                    <a:pt x="3135719" y="3413150"/>
                  </a:lnTo>
                  <a:lnTo>
                    <a:pt x="3103880" y="3444976"/>
                  </a:lnTo>
                  <a:lnTo>
                    <a:pt x="3074022" y="3478695"/>
                  </a:lnTo>
                  <a:lnTo>
                    <a:pt x="3046247" y="3514204"/>
                  </a:lnTo>
                  <a:lnTo>
                    <a:pt x="3020657" y="3551415"/>
                  </a:lnTo>
                  <a:lnTo>
                    <a:pt x="2997339" y="3590213"/>
                  </a:lnTo>
                  <a:lnTo>
                    <a:pt x="2976410" y="3630523"/>
                  </a:lnTo>
                  <a:lnTo>
                    <a:pt x="2957944" y="3672243"/>
                  </a:lnTo>
                  <a:lnTo>
                    <a:pt x="2942056" y="3715270"/>
                  </a:lnTo>
                  <a:lnTo>
                    <a:pt x="2928836" y="3759504"/>
                  </a:lnTo>
                  <a:lnTo>
                    <a:pt x="2918383" y="3804856"/>
                  </a:lnTo>
                  <a:lnTo>
                    <a:pt x="2910802" y="3851237"/>
                  </a:lnTo>
                  <a:lnTo>
                    <a:pt x="2906179" y="3898519"/>
                  </a:lnTo>
                  <a:lnTo>
                    <a:pt x="2904617" y="3946639"/>
                  </a:lnTo>
                  <a:lnTo>
                    <a:pt x="2904617" y="4559224"/>
                  </a:lnTo>
                  <a:lnTo>
                    <a:pt x="2909201" y="4581830"/>
                  </a:lnTo>
                  <a:lnTo>
                    <a:pt x="2921711" y="4600346"/>
                  </a:lnTo>
                  <a:lnTo>
                    <a:pt x="2940227" y="4612856"/>
                  </a:lnTo>
                  <a:lnTo>
                    <a:pt x="2962846" y="4617453"/>
                  </a:lnTo>
                  <a:lnTo>
                    <a:pt x="2985452" y="4612856"/>
                  </a:lnTo>
                  <a:lnTo>
                    <a:pt x="3003969" y="4600346"/>
                  </a:lnTo>
                  <a:lnTo>
                    <a:pt x="3016478" y="4581830"/>
                  </a:lnTo>
                  <a:lnTo>
                    <a:pt x="3021076" y="4559224"/>
                  </a:lnTo>
                  <a:lnTo>
                    <a:pt x="3021076" y="3946639"/>
                  </a:lnTo>
                  <a:lnTo>
                    <a:pt x="3022930" y="3898595"/>
                  </a:lnTo>
                  <a:lnTo>
                    <a:pt x="3028404" y="3851541"/>
                  </a:lnTo>
                  <a:lnTo>
                    <a:pt x="3037357" y="3805618"/>
                  </a:lnTo>
                  <a:lnTo>
                    <a:pt x="3049651" y="3760965"/>
                  </a:lnTo>
                  <a:lnTo>
                    <a:pt x="3065157" y="3717734"/>
                  </a:lnTo>
                  <a:lnTo>
                    <a:pt x="3083725" y="3676040"/>
                  </a:lnTo>
                  <a:lnTo>
                    <a:pt x="3105226" y="3636035"/>
                  </a:lnTo>
                  <a:lnTo>
                    <a:pt x="3129521" y="3597846"/>
                  </a:lnTo>
                  <a:lnTo>
                    <a:pt x="3156470" y="3561638"/>
                  </a:lnTo>
                  <a:lnTo>
                    <a:pt x="3185947" y="3527514"/>
                  </a:lnTo>
                  <a:lnTo>
                    <a:pt x="3217799" y="3495637"/>
                  </a:lnTo>
                  <a:lnTo>
                    <a:pt x="3251898" y="3466147"/>
                  </a:lnTo>
                  <a:lnTo>
                    <a:pt x="3288106" y="3439172"/>
                  </a:lnTo>
                  <a:lnTo>
                    <a:pt x="3326282" y="3414839"/>
                  </a:lnTo>
                  <a:lnTo>
                    <a:pt x="3366300" y="3393313"/>
                  </a:lnTo>
                  <a:lnTo>
                    <a:pt x="3407994" y="3374720"/>
                  </a:lnTo>
                  <a:lnTo>
                    <a:pt x="3451263" y="3359188"/>
                  </a:lnTo>
                  <a:lnTo>
                    <a:pt x="3495941" y="3346869"/>
                  </a:lnTo>
                  <a:lnTo>
                    <a:pt x="3541915" y="3337903"/>
                  </a:lnTo>
                  <a:lnTo>
                    <a:pt x="3589032" y="3332416"/>
                  </a:lnTo>
                  <a:lnTo>
                    <a:pt x="3637153" y="3330562"/>
                  </a:lnTo>
                  <a:lnTo>
                    <a:pt x="4073880" y="3330562"/>
                  </a:lnTo>
                  <a:lnTo>
                    <a:pt x="4096486" y="3325965"/>
                  </a:lnTo>
                  <a:lnTo>
                    <a:pt x="4115003" y="3313455"/>
                  </a:lnTo>
                  <a:lnTo>
                    <a:pt x="4127512" y="3294938"/>
                  </a:lnTo>
                  <a:lnTo>
                    <a:pt x="4132110" y="3272332"/>
                  </a:lnTo>
                  <a:close/>
                </a:path>
                <a:path w="15375255" h="7153275">
                  <a:moveTo>
                    <a:pt x="4924615" y="3272332"/>
                  </a:moveTo>
                  <a:lnTo>
                    <a:pt x="4914417" y="3197161"/>
                  </a:lnTo>
                  <a:lnTo>
                    <a:pt x="4897564" y="3151835"/>
                  </a:lnTo>
                  <a:lnTo>
                    <a:pt x="4873206" y="3110039"/>
                  </a:lnTo>
                  <a:lnTo>
                    <a:pt x="4842078" y="3073044"/>
                  </a:lnTo>
                  <a:lnTo>
                    <a:pt x="4805070" y="3041904"/>
                  </a:lnTo>
                  <a:lnTo>
                    <a:pt x="4763287" y="3017558"/>
                  </a:lnTo>
                  <a:lnTo>
                    <a:pt x="4717948" y="3000705"/>
                  </a:lnTo>
                  <a:lnTo>
                    <a:pt x="4670412" y="2991853"/>
                  </a:lnTo>
                  <a:lnTo>
                    <a:pt x="4622050" y="2991256"/>
                  </a:lnTo>
                  <a:lnTo>
                    <a:pt x="4574311" y="2998940"/>
                  </a:lnTo>
                  <a:lnTo>
                    <a:pt x="4528578" y="3014675"/>
                  </a:lnTo>
                  <a:lnTo>
                    <a:pt x="4486211" y="3037992"/>
                  </a:lnTo>
                  <a:lnTo>
                    <a:pt x="4448454" y="3068205"/>
                  </a:lnTo>
                  <a:lnTo>
                    <a:pt x="4416412" y="3104438"/>
                  </a:lnTo>
                  <a:lnTo>
                    <a:pt x="4391037" y="3145612"/>
                  </a:lnTo>
                  <a:lnTo>
                    <a:pt x="4373092" y="3190519"/>
                  </a:lnTo>
                  <a:lnTo>
                    <a:pt x="4363072" y="3237827"/>
                  </a:lnTo>
                  <a:lnTo>
                    <a:pt x="4361294" y="3286163"/>
                  </a:lnTo>
                  <a:lnTo>
                    <a:pt x="4367796" y="3334080"/>
                  </a:lnTo>
                  <a:lnTo>
                    <a:pt x="4382401" y="3380181"/>
                  </a:lnTo>
                  <a:lnTo>
                    <a:pt x="4404677" y="3423107"/>
                  </a:lnTo>
                  <a:lnTo>
                    <a:pt x="4433963" y="3461601"/>
                  </a:lnTo>
                  <a:lnTo>
                    <a:pt x="4469396" y="3494519"/>
                  </a:lnTo>
                  <a:lnTo>
                    <a:pt x="4509935" y="3520884"/>
                  </a:lnTo>
                  <a:lnTo>
                    <a:pt x="4554372" y="3539934"/>
                  </a:lnTo>
                  <a:lnTo>
                    <a:pt x="4601438" y="3551110"/>
                  </a:lnTo>
                  <a:lnTo>
                    <a:pt x="4649711" y="3554082"/>
                  </a:lnTo>
                  <a:lnTo>
                    <a:pt x="4697768" y="3548748"/>
                  </a:lnTo>
                  <a:lnTo>
                    <a:pt x="4744212" y="3535273"/>
                  </a:lnTo>
                  <a:lnTo>
                    <a:pt x="4787684" y="3514064"/>
                  </a:lnTo>
                  <a:lnTo>
                    <a:pt x="4826876" y="3485731"/>
                  </a:lnTo>
                  <a:lnTo>
                    <a:pt x="4860645" y="3451123"/>
                  </a:lnTo>
                  <a:lnTo>
                    <a:pt x="4888001" y="3411245"/>
                  </a:lnTo>
                  <a:lnTo>
                    <a:pt x="4908143" y="3367278"/>
                  </a:lnTo>
                  <a:lnTo>
                    <a:pt x="4920475" y="3320504"/>
                  </a:lnTo>
                  <a:lnTo>
                    <a:pt x="4924615" y="3272332"/>
                  </a:lnTo>
                  <a:close/>
                </a:path>
                <a:path w="15375255" h="7153275">
                  <a:moveTo>
                    <a:pt x="13938669" y="6870967"/>
                  </a:moveTo>
                  <a:lnTo>
                    <a:pt x="13928458" y="6795795"/>
                  </a:lnTo>
                  <a:lnTo>
                    <a:pt x="13911618" y="6750456"/>
                  </a:lnTo>
                  <a:lnTo>
                    <a:pt x="13887260" y="6708673"/>
                  </a:lnTo>
                  <a:lnTo>
                    <a:pt x="13856119" y="6671678"/>
                  </a:lnTo>
                  <a:lnTo>
                    <a:pt x="13819124" y="6640538"/>
                  </a:lnTo>
                  <a:lnTo>
                    <a:pt x="13777341" y="6616192"/>
                  </a:lnTo>
                  <a:lnTo>
                    <a:pt x="13732002" y="6599339"/>
                  </a:lnTo>
                  <a:lnTo>
                    <a:pt x="13684466" y="6590487"/>
                  </a:lnTo>
                  <a:lnTo>
                    <a:pt x="13636104" y="6589890"/>
                  </a:lnTo>
                  <a:lnTo>
                    <a:pt x="13588352" y="6597574"/>
                  </a:lnTo>
                  <a:lnTo>
                    <a:pt x="13542620" y="6613309"/>
                  </a:lnTo>
                  <a:lnTo>
                    <a:pt x="13500253" y="6636626"/>
                  </a:lnTo>
                  <a:lnTo>
                    <a:pt x="13462508" y="6666839"/>
                  </a:lnTo>
                  <a:lnTo>
                    <a:pt x="13430466" y="6703073"/>
                  </a:lnTo>
                  <a:lnTo>
                    <a:pt x="13405091" y="6744246"/>
                  </a:lnTo>
                  <a:lnTo>
                    <a:pt x="13387134" y="6789153"/>
                  </a:lnTo>
                  <a:lnTo>
                    <a:pt x="13377126" y="6836461"/>
                  </a:lnTo>
                  <a:lnTo>
                    <a:pt x="13375348" y="6884797"/>
                  </a:lnTo>
                  <a:lnTo>
                    <a:pt x="13381850" y="6932714"/>
                  </a:lnTo>
                  <a:lnTo>
                    <a:pt x="13396455" y="6978815"/>
                  </a:lnTo>
                  <a:lnTo>
                    <a:pt x="13418731" y="7021741"/>
                  </a:lnTo>
                  <a:lnTo>
                    <a:pt x="13448017" y="7060235"/>
                  </a:lnTo>
                  <a:lnTo>
                    <a:pt x="13483450" y="7093140"/>
                  </a:lnTo>
                  <a:lnTo>
                    <a:pt x="13523976" y="7119518"/>
                  </a:lnTo>
                  <a:lnTo>
                    <a:pt x="13568426" y="7138568"/>
                  </a:lnTo>
                  <a:lnTo>
                    <a:pt x="13615480" y="7149744"/>
                  </a:lnTo>
                  <a:lnTo>
                    <a:pt x="13663752" y="7152716"/>
                  </a:lnTo>
                  <a:lnTo>
                    <a:pt x="13711822" y="7147382"/>
                  </a:lnTo>
                  <a:lnTo>
                    <a:pt x="13758266" y="7133907"/>
                  </a:lnTo>
                  <a:lnTo>
                    <a:pt x="13801725" y="7112698"/>
                  </a:lnTo>
                  <a:lnTo>
                    <a:pt x="13840930" y="7084365"/>
                  </a:lnTo>
                  <a:lnTo>
                    <a:pt x="13874699" y="7049757"/>
                  </a:lnTo>
                  <a:lnTo>
                    <a:pt x="13902055" y="7009879"/>
                  </a:lnTo>
                  <a:lnTo>
                    <a:pt x="13922197" y="6965912"/>
                  </a:lnTo>
                  <a:lnTo>
                    <a:pt x="13934529" y="6919138"/>
                  </a:lnTo>
                  <a:lnTo>
                    <a:pt x="13938669" y="6870967"/>
                  </a:lnTo>
                  <a:close/>
                </a:path>
                <a:path w="15375255" h="7153275">
                  <a:moveTo>
                    <a:pt x="14888312" y="4043172"/>
                  </a:moveTo>
                  <a:lnTo>
                    <a:pt x="14883448" y="3993807"/>
                  </a:lnTo>
                  <a:lnTo>
                    <a:pt x="14871383" y="3945686"/>
                  </a:lnTo>
                  <a:lnTo>
                    <a:pt x="14852409" y="3899865"/>
                  </a:lnTo>
                  <a:lnTo>
                    <a:pt x="14826907" y="3857307"/>
                  </a:lnTo>
                  <a:lnTo>
                    <a:pt x="14795437" y="3818966"/>
                  </a:lnTo>
                  <a:lnTo>
                    <a:pt x="14758683" y="3785654"/>
                  </a:lnTo>
                  <a:lnTo>
                    <a:pt x="14717433" y="3758095"/>
                  </a:lnTo>
                  <a:lnTo>
                    <a:pt x="14672590" y="3736886"/>
                  </a:lnTo>
                  <a:lnTo>
                    <a:pt x="14625130" y="3722484"/>
                  </a:lnTo>
                  <a:lnTo>
                    <a:pt x="14576057" y="3715207"/>
                  </a:lnTo>
                  <a:lnTo>
                    <a:pt x="3812425" y="3714292"/>
                  </a:lnTo>
                  <a:lnTo>
                    <a:pt x="3804145" y="3714394"/>
                  </a:lnTo>
                  <a:lnTo>
                    <a:pt x="3754780" y="3719258"/>
                  </a:lnTo>
                  <a:lnTo>
                    <a:pt x="3706660" y="3731310"/>
                  </a:lnTo>
                  <a:lnTo>
                    <a:pt x="3660838" y="3750297"/>
                  </a:lnTo>
                  <a:lnTo>
                    <a:pt x="3618280" y="3775799"/>
                  </a:lnTo>
                  <a:lnTo>
                    <a:pt x="3579939" y="3807269"/>
                  </a:lnTo>
                  <a:lnTo>
                    <a:pt x="3546627" y="3844023"/>
                  </a:lnTo>
                  <a:lnTo>
                    <a:pt x="3519068" y="3885260"/>
                  </a:lnTo>
                  <a:lnTo>
                    <a:pt x="3497859" y="3930116"/>
                  </a:lnTo>
                  <a:lnTo>
                    <a:pt x="3483457" y="3977576"/>
                  </a:lnTo>
                  <a:lnTo>
                    <a:pt x="3476180" y="4026649"/>
                  </a:lnTo>
                  <a:lnTo>
                    <a:pt x="3475367" y="6104775"/>
                  </a:lnTo>
                  <a:lnTo>
                    <a:pt x="3480231" y="6154140"/>
                  </a:lnTo>
                  <a:lnTo>
                    <a:pt x="3492284" y="6202261"/>
                  </a:lnTo>
                  <a:lnTo>
                    <a:pt x="3511270" y="6248082"/>
                  </a:lnTo>
                  <a:lnTo>
                    <a:pt x="3536772" y="6290640"/>
                  </a:lnTo>
                  <a:lnTo>
                    <a:pt x="3568242" y="6328981"/>
                  </a:lnTo>
                  <a:lnTo>
                    <a:pt x="3604996" y="6362293"/>
                  </a:lnTo>
                  <a:lnTo>
                    <a:pt x="3646233" y="6389852"/>
                  </a:lnTo>
                  <a:lnTo>
                    <a:pt x="3691090" y="6411061"/>
                  </a:lnTo>
                  <a:lnTo>
                    <a:pt x="3738549" y="6425463"/>
                  </a:lnTo>
                  <a:lnTo>
                    <a:pt x="3787622" y="6432740"/>
                  </a:lnTo>
                  <a:lnTo>
                    <a:pt x="14559534" y="6433553"/>
                  </a:lnTo>
                  <a:lnTo>
                    <a:pt x="14608886" y="6428689"/>
                  </a:lnTo>
                  <a:lnTo>
                    <a:pt x="14657019" y="6416637"/>
                  </a:lnTo>
                  <a:lnTo>
                    <a:pt x="14702841" y="6397650"/>
                  </a:lnTo>
                  <a:lnTo>
                    <a:pt x="14745386" y="6372149"/>
                  </a:lnTo>
                  <a:lnTo>
                    <a:pt x="14783727" y="6340678"/>
                  </a:lnTo>
                  <a:lnTo>
                    <a:pt x="14817052" y="6303924"/>
                  </a:lnTo>
                  <a:lnTo>
                    <a:pt x="14844611" y="6262687"/>
                  </a:lnTo>
                  <a:lnTo>
                    <a:pt x="14865820" y="6217831"/>
                  </a:lnTo>
                  <a:lnTo>
                    <a:pt x="14880209" y="6170371"/>
                  </a:lnTo>
                  <a:lnTo>
                    <a:pt x="14887499" y="6121298"/>
                  </a:lnTo>
                  <a:lnTo>
                    <a:pt x="14888312" y="4043172"/>
                  </a:lnTo>
                  <a:close/>
                </a:path>
                <a:path w="15375255" h="7153275">
                  <a:moveTo>
                    <a:pt x="15374633" y="5586984"/>
                  </a:moveTo>
                  <a:lnTo>
                    <a:pt x="15370036" y="5564378"/>
                  </a:lnTo>
                  <a:lnTo>
                    <a:pt x="15357526" y="5545861"/>
                  </a:lnTo>
                  <a:lnTo>
                    <a:pt x="15339009" y="5533352"/>
                  </a:lnTo>
                  <a:lnTo>
                    <a:pt x="15316403" y="5528754"/>
                  </a:lnTo>
                  <a:lnTo>
                    <a:pt x="15293797" y="5533352"/>
                  </a:lnTo>
                  <a:lnTo>
                    <a:pt x="15275281" y="5545861"/>
                  </a:lnTo>
                  <a:lnTo>
                    <a:pt x="15262771" y="5564378"/>
                  </a:lnTo>
                  <a:lnTo>
                    <a:pt x="15258174" y="5586984"/>
                  </a:lnTo>
                  <a:lnTo>
                    <a:pt x="15258174" y="6198984"/>
                  </a:lnTo>
                  <a:lnTo>
                    <a:pt x="15256320" y="6247028"/>
                  </a:lnTo>
                  <a:lnTo>
                    <a:pt x="15250846" y="6294082"/>
                  </a:lnTo>
                  <a:lnTo>
                    <a:pt x="15241893" y="6340005"/>
                  </a:lnTo>
                  <a:lnTo>
                    <a:pt x="15229599" y="6384658"/>
                  </a:lnTo>
                  <a:lnTo>
                    <a:pt x="15214092" y="6427889"/>
                  </a:lnTo>
                  <a:lnTo>
                    <a:pt x="15195525" y="6469583"/>
                  </a:lnTo>
                  <a:lnTo>
                    <a:pt x="15174024" y="6509588"/>
                  </a:lnTo>
                  <a:lnTo>
                    <a:pt x="15149716" y="6547764"/>
                  </a:lnTo>
                  <a:lnTo>
                    <a:pt x="15122767" y="6583985"/>
                  </a:lnTo>
                  <a:lnTo>
                    <a:pt x="15093290" y="6618097"/>
                  </a:lnTo>
                  <a:lnTo>
                    <a:pt x="15061438" y="6649974"/>
                  </a:lnTo>
                  <a:lnTo>
                    <a:pt x="15027339" y="6679476"/>
                  </a:lnTo>
                  <a:lnTo>
                    <a:pt x="14991131" y="6706451"/>
                  </a:lnTo>
                  <a:lnTo>
                    <a:pt x="14952955" y="6730784"/>
                  </a:lnTo>
                  <a:lnTo>
                    <a:pt x="14912950" y="6752310"/>
                  </a:lnTo>
                  <a:lnTo>
                    <a:pt x="14871243" y="6770903"/>
                  </a:lnTo>
                  <a:lnTo>
                    <a:pt x="14827974" y="6786435"/>
                  </a:lnTo>
                  <a:lnTo>
                    <a:pt x="14783296" y="6798754"/>
                  </a:lnTo>
                  <a:lnTo>
                    <a:pt x="14737334" y="6807721"/>
                  </a:lnTo>
                  <a:lnTo>
                    <a:pt x="14690217" y="6813207"/>
                  </a:lnTo>
                  <a:lnTo>
                    <a:pt x="14642097" y="6815061"/>
                  </a:lnTo>
                  <a:lnTo>
                    <a:pt x="14205369" y="6815061"/>
                  </a:lnTo>
                  <a:lnTo>
                    <a:pt x="14182763" y="6819659"/>
                  </a:lnTo>
                  <a:lnTo>
                    <a:pt x="14164247" y="6832168"/>
                  </a:lnTo>
                  <a:lnTo>
                    <a:pt x="14151737" y="6850685"/>
                  </a:lnTo>
                  <a:lnTo>
                    <a:pt x="14147140" y="6873291"/>
                  </a:lnTo>
                  <a:lnTo>
                    <a:pt x="14151737" y="6895897"/>
                  </a:lnTo>
                  <a:lnTo>
                    <a:pt x="14164247" y="6914413"/>
                  </a:lnTo>
                  <a:lnTo>
                    <a:pt x="14182763" y="6926923"/>
                  </a:lnTo>
                  <a:lnTo>
                    <a:pt x="14205369" y="6931520"/>
                  </a:lnTo>
                  <a:lnTo>
                    <a:pt x="14642097" y="6931520"/>
                  </a:lnTo>
                  <a:lnTo>
                    <a:pt x="14690141" y="6929958"/>
                  </a:lnTo>
                  <a:lnTo>
                    <a:pt x="14737385" y="6925348"/>
                  </a:lnTo>
                  <a:lnTo>
                    <a:pt x="14783702" y="6917766"/>
                  </a:lnTo>
                  <a:lnTo>
                    <a:pt x="14829028" y="6907339"/>
                  </a:lnTo>
                  <a:lnTo>
                    <a:pt x="14873237" y="6894131"/>
                  </a:lnTo>
                  <a:lnTo>
                    <a:pt x="14916239" y="6878269"/>
                  </a:lnTo>
                  <a:lnTo>
                    <a:pt x="14957946" y="6859829"/>
                  </a:lnTo>
                  <a:lnTo>
                    <a:pt x="14998256" y="6838912"/>
                  </a:lnTo>
                  <a:lnTo>
                    <a:pt x="15037067" y="6815620"/>
                  </a:lnTo>
                  <a:lnTo>
                    <a:pt x="15074278" y="6790055"/>
                  </a:lnTo>
                  <a:lnTo>
                    <a:pt x="15109800" y="6762305"/>
                  </a:lnTo>
                  <a:lnTo>
                    <a:pt x="15143531" y="6732473"/>
                  </a:lnTo>
                  <a:lnTo>
                    <a:pt x="15175370" y="6700647"/>
                  </a:lnTo>
                  <a:lnTo>
                    <a:pt x="15205228" y="6666928"/>
                  </a:lnTo>
                  <a:lnTo>
                    <a:pt x="15233003" y="6631419"/>
                  </a:lnTo>
                  <a:lnTo>
                    <a:pt x="15258593" y="6594208"/>
                  </a:lnTo>
                  <a:lnTo>
                    <a:pt x="15281898" y="6555397"/>
                  </a:lnTo>
                  <a:lnTo>
                    <a:pt x="15302840" y="6515087"/>
                  </a:lnTo>
                  <a:lnTo>
                    <a:pt x="15321293" y="6473380"/>
                  </a:lnTo>
                  <a:lnTo>
                    <a:pt x="15337193" y="6430353"/>
                  </a:lnTo>
                  <a:lnTo>
                    <a:pt x="15350401" y="6386106"/>
                  </a:lnTo>
                  <a:lnTo>
                    <a:pt x="15360853" y="6340754"/>
                  </a:lnTo>
                  <a:lnTo>
                    <a:pt x="15368448" y="6294386"/>
                  </a:lnTo>
                  <a:lnTo>
                    <a:pt x="15373071" y="6247104"/>
                  </a:lnTo>
                  <a:lnTo>
                    <a:pt x="15374633" y="6198984"/>
                  </a:lnTo>
                  <a:lnTo>
                    <a:pt x="15374633" y="5586984"/>
                  </a:lnTo>
                  <a:close/>
                </a:path>
              </a:pathLst>
            </a:custGeom>
            <a:solidFill>
              <a:srgbClr val="5D001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683177" y="3933963"/>
            <a:ext cx="8921750" cy="2159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95"/>
              </a:spcBef>
            </a:pPr>
            <a:r>
              <a:rPr dirty="0" sz="3000" spc="75" b="1">
                <a:solidFill>
                  <a:srgbClr val="FFFFFF"/>
                </a:solidFill>
                <a:latin typeface="Montserrat"/>
                <a:cs typeface="Montserrat"/>
              </a:rPr>
              <a:t>Para</a:t>
            </a:r>
            <a:r>
              <a:rPr dirty="0" sz="3000" spc="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50" b="1">
                <a:solidFill>
                  <a:srgbClr val="FFFFFF"/>
                </a:solidFill>
                <a:latin typeface="Montserrat"/>
                <a:cs typeface="Montserrat"/>
              </a:rPr>
              <a:t>petugas</a:t>
            </a:r>
            <a:r>
              <a:rPr dirty="0" sz="3000" spc="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ontserrat"/>
                <a:cs typeface="Montserrat"/>
              </a:rPr>
              <a:t>polisi</a:t>
            </a:r>
            <a:r>
              <a:rPr dirty="0" sz="3000" spc="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ontserrat"/>
                <a:cs typeface="Montserrat"/>
              </a:rPr>
              <a:t>di</a:t>
            </a:r>
            <a:r>
              <a:rPr dirty="0" sz="3000" spc="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80" b="1">
                <a:solidFill>
                  <a:srgbClr val="FFFFFF"/>
                </a:solidFill>
                <a:latin typeface="Montserrat"/>
                <a:cs typeface="Montserrat"/>
              </a:rPr>
              <a:t>semua</a:t>
            </a:r>
            <a:r>
              <a:rPr dirty="0" sz="3000" spc="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50" b="1">
                <a:solidFill>
                  <a:srgbClr val="FFFFFF"/>
                </a:solidFill>
                <a:latin typeface="Montserrat"/>
                <a:cs typeface="Montserrat"/>
              </a:rPr>
              <a:t>lini</a:t>
            </a:r>
            <a:r>
              <a:rPr dirty="0" sz="3000" spc="1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85" b="1">
                <a:solidFill>
                  <a:srgbClr val="FFFFFF"/>
                </a:solidFill>
                <a:latin typeface="Montserrat"/>
                <a:cs typeface="Montserrat"/>
              </a:rPr>
              <a:t>merupakan pemimpin</a:t>
            </a:r>
            <a:r>
              <a:rPr dirty="0" sz="3000" spc="6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75" b="1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3000" spc="6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105" b="1">
                <a:solidFill>
                  <a:srgbClr val="FFFFFF"/>
                </a:solidFill>
                <a:latin typeface="Montserrat"/>
                <a:cs typeface="Montserrat"/>
              </a:rPr>
              <a:t>akan</a:t>
            </a:r>
            <a:r>
              <a:rPr dirty="0" sz="3000" spc="6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90" b="1">
                <a:solidFill>
                  <a:srgbClr val="FFFFFF"/>
                </a:solidFill>
                <a:latin typeface="Montserrat"/>
                <a:cs typeface="Montserrat"/>
              </a:rPr>
              <a:t>membawa</a:t>
            </a:r>
            <a:r>
              <a:rPr dirty="0" sz="3000" spc="6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30" b="1">
                <a:solidFill>
                  <a:srgbClr val="FFFFFF"/>
                </a:solidFill>
                <a:latin typeface="Montserrat"/>
                <a:cs typeface="Montserrat"/>
              </a:rPr>
              <a:t>pada </a:t>
            </a:r>
            <a:r>
              <a:rPr dirty="0" sz="3000" spc="85" b="1">
                <a:solidFill>
                  <a:srgbClr val="FFFFFF"/>
                </a:solidFill>
                <a:latin typeface="Montserrat"/>
                <a:cs typeface="Montserrat"/>
              </a:rPr>
              <a:t>keutamaan</a:t>
            </a:r>
            <a:r>
              <a:rPr dirty="0" sz="3000" spc="8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50" b="1">
                <a:solidFill>
                  <a:srgbClr val="FFFFFF"/>
                </a:solidFill>
                <a:latin typeface="Montserrat"/>
                <a:cs typeface="Montserrat"/>
              </a:rPr>
              <a:t>kepolisian</a:t>
            </a:r>
            <a:r>
              <a:rPr dirty="0" sz="3000" spc="8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ontserrat"/>
                <a:cs typeface="Montserrat"/>
              </a:rPr>
              <a:t>yaitu</a:t>
            </a:r>
            <a:r>
              <a:rPr dirty="0" sz="3000" spc="8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r>
              <a:rPr dirty="0" sz="3000" spc="8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60" b="1">
                <a:solidFill>
                  <a:srgbClr val="FFFFFF"/>
                </a:solidFill>
                <a:latin typeface="Montserrat"/>
                <a:cs typeface="Montserrat"/>
              </a:rPr>
              <a:t>kemanusiaan, </a:t>
            </a:r>
            <a:r>
              <a:rPr dirty="0" sz="3000" spc="55" b="1">
                <a:solidFill>
                  <a:srgbClr val="FFFFFF"/>
                </a:solidFill>
                <a:latin typeface="Montserrat"/>
                <a:cs typeface="Montserrat"/>
              </a:rPr>
              <a:t>keteraturan</a:t>
            </a:r>
            <a:r>
              <a:rPr dirty="0" sz="3000" spc="114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ontserrat"/>
                <a:cs typeface="Montserrat"/>
              </a:rPr>
              <a:t>sosial</a:t>
            </a:r>
            <a:r>
              <a:rPr dirty="0" sz="3000" spc="114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85" b="1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3000" spc="114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50" b="1">
                <a:solidFill>
                  <a:srgbClr val="FFFFFF"/>
                </a:solidFill>
                <a:latin typeface="Montserrat"/>
                <a:cs typeface="Montserrat"/>
              </a:rPr>
              <a:t>peradaban</a:t>
            </a:r>
            <a:endParaRPr sz="3000">
              <a:latin typeface="Montserrat"/>
              <a:cs typeface="Montserrat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920045" y="6657212"/>
            <a:ext cx="10440670" cy="3484879"/>
          </a:xfrm>
          <a:custGeom>
            <a:avLst/>
            <a:gdLst/>
            <a:ahLst/>
            <a:cxnLst/>
            <a:rect l="l" t="t" r="r" b="b"/>
            <a:pathLst>
              <a:path w="10440669" h="3484879">
                <a:moveTo>
                  <a:pt x="1027709" y="235966"/>
                </a:moveTo>
                <a:lnTo>
                  <a:pt x="1023861" y="217043"/>
                </a:lnTo>
                <a:lnTo>
                  <a:pt x="1013396" y="201536"/>
                </a:lnTo>
                <a:lnTo>
                  <a:pt x="997889" y="191058"/>
                </a:lnTo>
                <a:lnTo>
                  <a:pt x="978954" y="187210"/>
                </a:lnTo>
                <a:lnTo>
                  <a:pt x="613308" y="187210"/>
                </a:lnTo>
                <a:lnTo>
                  <a:pt x="565492" y="189064"/>
                </a:lnTo>
                <a:lnTo>
                  <a:pt x="518655" y="194513"/>
                </a:lnTo>
                <a:lnTo>
                  <a:pt x="472960" y="203428"/>
                </a:lnTo>
                <a:lnTo>
                  <a:pt x="428510" y="215684"/>
                </a:lnTo>
                <a:lnTo>
                  <a:pt x="385470" y="231127"/>
                </a:lnTo>
                <a:lnTo>
                  <a:pt x="343966" y="249618"/>
                </a:lnTo>
                <a:lnTo>
                  <a:pt x="304139" y="271030"/>
                </a:lnTo>
                <a:lnTo>
                  <a:pt x="266128" y="295236"/>
                </a:lnTo>
                <a:lnTo>
                  <a:pt x="230073" y="322072"/>
                </a:lnTo>
                <a:lnTo>
                  <a:pt x="196113" y="351421"/>
                </a:lnTo>
                <a:lnTo>
                  <a:pt x="164376" y="383133"/>
                </a:lnTo>
                <a:lnTo>
                  <a:pt x="135001" y="417093"/>
                </a:lnTo>
                <a:lnTo>
                  <a:pt x="108140" y="453136"/>
                </a:lnTo>
                <a:lnTo>
                  <a:pt x="83921" y="491147"/>
                </a:lnTo>
                <a:lnTo>
                  <a:pt x="62484" y="530974"/>
                </a:lnTo>
                <a:lnTo>
                  <a:pt x="43967" y="572490"/>
                </a:lnTo>
                <a:lnTo>
                  <a:pt x="28498" y="615543"/>
                </a:lnTo>
                <a:lnTo>
                  <a:pt x="16243" y="660019"/>
                </a:lnTo>
                <a:lnTo>
                  <a:pt x="7302" y="705764"/>
                </a:lnTo>
                <a:lnTo>
                  <a:pt x="1841" y="752652"/>
                </a:lnTo>
                <a:lnTo>
                  <a:pt x="0" y="800531"/>
                </a:lnTo>
                <a:lnTo>
                  <a:pt x="0" y="1313408"/>
                </a:lnTo>
                <a:lnTo>
                  <a:pt x="3848" y="1332344"/>
                </a:lnTo>
                <a:lnTo>
                  <a:pt x="14312" y="1347851"/>
                </a:lnTo>
                <a:lnTo>
                  <a:pt x="29819" y="1358315"/>
                </a:lnTo>
                <a:lnTo>
                  <a:pt x="48742" y="1362163"/>
                </a:lnTo>
                <a:lnTo>
                  <a:pt x="67678" y="1358315"/>
                </a:lnTo>
                <a:lnTo>
                  <a:pt x="83185" y="1347851"/>
                </a:lnTo>
                <a:lnTo>
                  <a:pt x="93649" y="1332344"/>
                </a:lnTo>
                <a:lnTo>
                  <a:pt x="97497" y="1313408"/>
                </a:lnTo>
                <a:lnTo>
                  <a:pt x="97497" y="800531"/>
                </a:lnTo>
                <a:lnTo>
                  <a:pt x="99606" y="753681"/>
                </a:lnTo>
                <a:lnTo>
                  <a:pt x="105816" y="707986"/>
                </a:lnTo>
                <a:lnTo>
                  <a:pt x="115938" y="663625"/>
                </a:lnTo>
                <a:lnTo>
                  <a:pt x="129794" y="620801"/>
                </a:lnTo>
                <a:lnTo>
                  <a:pt x="147193" y="579691"/>
                </a:lnTo>
                <a:lnTo>
                  <a:pt x="167957" y="540473"/>
                </a:lnTo>
                <a:lnTo>
                  <a:pt x="191909" y="503339"/>
                </a:lnTo>
                <a:lnTo>
                  <a:pt x="218859" y="468464"/>
                </a:lnTo>
                <a:lnTo>
                  <a:pt x="248640" y="436041"/>
                </a:lnTo>
                <a:lnTo>
                  <a:pt x="281038" y="406247"/>
                </a:lnTo>
                <a:lnTo>
                  <a:pt x="315912" y="379260"/>
                </a:lnTo>
                <a:lnTo>
                  <a:pt x="353034" y="355282"/>
                </a:lnTo>
                <a:lnTo>
                  <a:pt x="392264" y="334492"/>
                </a:lnTo>
                <a:lnTo>
                  <a:pt x="433387" y="317068"/>
                </a:lnTo>
                <a:lnTo>
                  <a:pt x="476237" y="303187"/>
                </a:lnTo>
                <a:lnTo>
                  <a:pt x="520636" y="293052"/>
                </a:lnTo>
                <a:lnTo>
                  <a:pt x="566381" y="286829"/>
                </a:lnTo>
                <a:lnTo>
                  <a:pt x="613308" y="284721"/>
                </a:lnTo>
                <a:lnTo>
                  <a:pt x="978954" y="284721"/>
                </a:lnTo>
                <a:lnTo>
                  <a:pt x="997889" y="280873"/>
                </a:lnTo>
                <a:lnTo>
                  <a:pt x="1013396" y="270395"/>
                </a:lnTo>
                <a:lnTo>
                  <a:pt x="1023861" y="254901"/>
                </a:lnTo>
                <a:lnTo>
                  <a:pt x="1027709" y="235966"/>
                </a:lnTo>
                <a:close/>
              </a:path>
              <a:path w="10440669" h="3484879">
                <a:moveTo>
                  <a:pt x="1691246" y="228244"/>
                </a:moveTo>
                <a:lnTo>
                  <a:pt x="1685201" y="182359"/>
                </a:lnTo>
                <a:lnTo>
                  <a:pt x="1670329" y="138531"/>
                </a:lnTo>
                <a:lnTo>
                  <a:pt x="1647177" y="98450"/>
                </a:lnTo>
                <a:lnTo>
                  <a:pt x="1616659" y="63652"/>
                </a:lnTo>
                <a:lnTo>
                  <a:pt x="1579943" y="35471"/>
                </a:lnTo>
                <a:lnTo>
                  <a:pt x="1538439" y="15011"/>
                </a:lnTo>
                <a:lnTo>
                  <a:pt x="1493735" y="3022"/>
                </a:lnTo>
                <a:lnTo>
                  <a:pt x="1447546" y="0"/>
                </a:lnTo>
                <a:lnTo>
                  <a:pt x="1424457" y="1892"/>
                </a:lnTo>
                <a:lnTo>
                  <a:pt x="1379385" y="12407"/>
                </a:lnTo>
                <a:lnTo>
                  <a:pt x="1337233" y="31508"/>
                </a:lnTo>
                <a:lnTo>
                  <a:pt x="1299603" y="58470"/>
                </a:lnTo>
                <a:lnTo>
                  <a:pt x="1267968" y="92252"/>
                </a:lnTo>
                <a:lnTo>
                  <a:pt x="1243533" y="131546"/>
                </a:lnTo>
                <a:lnTo>
                  <a:pt x="1227226" y="174866"/>
                </a:lnTo>
                <a:lnTo>
                  <a:pt x="1219695" y="220535"/>
                </a:lnTo>
                <a:lnTo>
                  <a:pt x="1219314" y="243700"/>
                </a:lnTo>
                <a:lnTo>
                  <a:pt x="1221206" y="266788"/>
                </a:lnTo>
                <a:lnTo>
                  <a:pt x="1231709" y="311861"/>
                </a:lnTo>
                <a:lnTo>
                  <a:pt x="1250823" y="354012"/>
                </a:lnTo>
                <a:lnTo>
                  <a:pt x="1277772" y="391642"/>
                </a:lnTo>
                <a:lnTo>
                  <a:pt x="1311554" y="423278"/>
                </a:lnTo>
                <a:lnTo>
                  <a:pt x="1350860" y="447713"/>
                </a:lnTo>
                <a:lnTo>
                  <a:pt x="1394180" y="464019"/>
                </a:lnTo>
                <a:lnTo>
                  <a:pt x="1439837" y="471551"/>
                </a:lnTo>
                <a:lnTo>
                  <a:pt x="1463001" y="471932"/>
                </a:lnTo>
                <a:lnTo>
                  <a:pt x="1486090" y="470039"/>
                </a:lnTo>
                <a:lnTo>
                  <a:pt x="1531175" y="459524"/>
                </a:lnTo>
                <a:lnTo>
                  <a:pt x="1573326" y="440423"/>
                </a:lnTo>
                <a:lnTo>
                  <a:pt x="1610944" y="413473"/>
                </a:lnTo>
                <a:lnTo>
                  <a:pt x="1642579" y="379691"/>
                </a:lnTo>
                <a:lnTo>
                  <a:pt x="1667027" y="340385"/>
                </a:lnTo>
                <a:lnTo>
                  <a:pt x="1683321" y="297065"/>
                </a:lnTo>
                <a:lnTo>
                  <a:pt x="1691246" y="235966"/>
                </a:lnTo>
                <a:lnTo>
                  <a:pt x="1691246" y="228244"/>
                </a:lnTo>
                <a:close/>
              </a:path>
              <a:path w="10440669" h="3484879">
                <a:moveTo>
                  <a:pt x="9238234" y="3241179"/>
                </a:moveTo>
                <a:lnTo>
                  <a:pt x="9232189" y="3195294"/>
                </a:lnTo>
                <a:lnTo>
                  <a:pt x="9217317" y="3151479"/>
                </a:lnTo>
                <a:lnTo>
                  <a:pt x="9194178" y="3111398"/>
                </a:lnTo>
                <a:lnTo>
                  <a:pt x="9163660" y="3076600"/>
                </a:lnTo>
                <a:lnTo>
                  <a:pt x="9126944" y="3048419"/>
                </a:lnTo>
                <a:lnTo>
                  <a:pt x="9085428" y="3027946"/>
                </a:lnTo>
                <a:lnTo>
                  <a:pt x="9040724" y="3015970"/>
                </a:lnTo>
                <a:lnTo>
                  <a:pt x="8994546" y="3012948"/>
                </a:lnTo>
                <a:lnTo>
                  <a:pt x="8971445" y="3014840"/>
                </a:lnTo>
                <a:lnTo>
                  <a:pt x="8926373" y="3025356"/>
                </a:lnTo>
                <a:lnTo>
                  <a:pt x="8884221" y="3044456"/>
                </a:lnTo>
                <a:lnTo>
                  <a:pt x="8846604" y="3071418"/>
                </a:lnTo>
                <a:lnTo>
                  <a:pt x="8814968" y="3105188"/>
                </a:lnTo>
                <a:lnTo>
                  <a:pt x="8790521" y="3144494"/>
                </a:lnTo>
                <a:lnTo>
                  <a:pt x="8774227" y="3187814"/>
                </a:lnTo>
                <a:lnTo>
                  <a:pt x="8766683" y="3233470"/>
                </a:lnTo>
                <a:lnTo>
                  <a:pt x="8766302" y="3256648"/>
                </a:lnTo>
                <a:lnTo>
                  <a:pt x="8768194" y="3279737"/>
                </a:lnTo>
                <a:lnTo>
                  <a:pt x="8778710" y="3324809"/>
                </a:lnTo>
                <a:lnTo>
                  <a:pt x="8797811" y="3366960"/>
                </a:lnTo>
                <a:lnTo>
                  <a:pt x="8824773" y="3404578"/>
                </a:lnTo>
                <a:lnTo>
                  <a:pt x="8858542" y="3436226"/>
                </a:lnTo>
                <a:lnTo>
                  <a:pt x="8897849" y="3460661"/>
                </a:lnTo>
                <a:lnTo>
                  <a:pt x="8941168" y="3476968"/>
                </a:lnTo>
                <a:lnTo>
                  <a:pt x="8986837" y="3484499"/>
                </a:lnTo>
                <a:lnTo>
                  <a:pt x="9010002" y="3484880"/>
                </a:lnTo>
                <a:lnTo>
                  <a:pt x="9033091" y="3482987"/>
                </a:lnTo>
                <a:lnTo>
                  <a:pt x="9078163" y="3472472"/>
                </a:lnTo>
                <a:lnTo>
                  <a:pt x="9120314" y="3453371"/>
                </a:lnTo>
                <a:lnTo>
                  <a:pt x="9157932" y="3426409"/>
                </a:lnTo>
                <a:lnTo>
                  <a:pt x="9189580" y="3392640"/>
                </a:lnTo>
                <a:lnTo>
                  <a:pt x="9214015" y="3353333"/>
                </a:lnTo>
                <a:lnTo>
                  <a:pt x="9230322" y="3310013"/>
                </a:lnTo>
                <a:lnTo>
                  <a:pt x="9238234" y="3248914"/>
                </a:lnTo>
                <a:lnTo>
                  <a:pt x="9238234" y="3241179"/>
                </a:lnTo>
                <a:close/>
              </a:path>
              <a:path w="10440669" h="3484879">
                <a:moveTo>
                  <a:pt x="10033317" y="881354"/>
                </a:moveTo>
                <a:lnTo>
                  <a:pt x="10029241" y="840028"/>
                </a:lnTo>
                <a:lnTo>
                  <a:pt x="10019144" y="799731"/>
                </a:lnTo>
                <a:lnTo>
                  <a:pt x="10003257" y="761365"/>
                </a:lnTo>
                <a:lnTo>
                  <a:pt x="9981908" y="725741"/>
                </a:lnTo>
                <a:lnTo>
                  <a:pt x="9955555" y="693648"/>
                </a:lnTo>
                <a:lnTo>
                  <a:pt x="9924783" y="665746"/>
                </a:lnTo>
                <a:lnTo>
                  <a:pt x="9890252" y="642683"/>
                </a:lnTo>
                <a:lnTo>
                  <a:pt x="9852711" y="624916"/>
                </a:lnTo>
                <a:lnTo>
                  <a:pt x="9812972" y="612863"/>
                </a:lnTo>
                <a:lnTo>
                  <a:pt x="9771875" y="606767"/>
                </a:lnTo>
                <a:lnTo>
                  <a:pt x="760056" y="606005"/>
                </a:lnTo>
                <a:lnTo>
                  <a:pt x="753122" y="606094"/>
                </a:lnTo>
                <a:lnTo>
                  <a:pt x="711796" y="610158"/>
                </a:lnTo>
                <a:lnTo>
                  <a:pt x="671512" y="620255"/>
                </a:lnTo>
                <a:lnTo>
                  <a:pt x="633145" y="636143"/>
                </a:lnTo>
                <a:lnTo>
                  <a:pt x="597509" y="657491"/>
                </a:lnTo>
                <a:lnTo>
                  <a:pt x="565416" y="683844"/>
                </a:lnTo>
                <a:lnTo>
                  <a:pt x="537514" y="714616"/>
                </a:lnTo>
                <a:lnTo>
                  <a:pt x="514451" y="749147"/>
                </a:lnTo>
                <a:lnTo>
                  <a:pt x="496684" y="786701"/>
                </a:lnTo>
                <a:lnTo>
                  <a:pt x="484632" y="826439"/>
                </a:lnTo>
                <a:lnTo>
                  <a:pt x="478536" y="867524"/>
                </a:lnTo>
                <a:lnTo>
                  <a:pt x="477862" y="2607424"/>
                </a:lnTo>
                <a:lnTo>
                  <a:pt x="481926" y="2648750"/>
                </a:lnTo>
                <a:lnTo>
                  <a:pt x="492023" y="2689047"/>
                </a:lnTo>
                <a:lnTo>
                  <a:pt x="507911" y="2727414"/>
                </a:lnTo>
                <a:lnTo>
                  <a:pt x="529272" y="2763037"/>
                </a:lnTo>
                <a:lnTo>
                  <a:pt x="555612" y="2795143"/>
                </a:lnTo>
                <a:lnTo>
                  <a:pt x="586384" y="2823032"/>
                </a:lnTo>
                <a:lnTo>
                  <a:pt x="620915" y="2846108"/>
                </a:lnTo>
                <a:lnTo>
                  <a:pt x="658469" y="2863862"/>
                </a:lnTo>
                <a:lnTo>
                  <a:pt x="698207" y="2875915"/>
                </a:lnTo>
                <a:lnTo>
                  <a:pt x="739292" y="2882011"/>
                </a:lnTo>
                <a:lnTo>
                  <a:pt x="9758045" y="2882696"/>
                </a:lnTo>
                <a:lnTo>
                  <a:pt x="9799371" y="2878620"/>
                </a:lnTo>
                <a:lnTo>
                  <a:pt x="9839668" y="2868523"/>
                </a:lnTo>
                <a:lnTo>
                  <a:pt x="9878035" y="2852636"/>
                </a:lnTo>
                <a:lnTo>
                  <a:pt x="9913658" y="2831287"/>
                </a:lnTo>
                <a:lnTo>
                  <a:pt x="9945764" y="2804934"/>
                </a:lnTo>
                <a:lnTo>
                  <a:pt x="9973653" y="2774162"/>
                </a:lnTo>
                <a:lnTo>
                  <a:pt x="9996729" y="2739631"/>
                </a:lnTo>
                <a:lnTo>
                  <a:pt x="10014483" y="2702090"/>
                </a:lnTo>
                <a:lnTo>
                  <a:pt x="10026536" y="2662351"/>
                </a:lnTo>
                <a:lnTo>
                  <a:pt x="10032632" y="2621267"/>
                </a:lnTo>
                <a:lnTo>
                  <a:pt x="10033317" y="881354"/>
                </a:lnTo>
                <a:close/>
              </a:path>
              <a:path w="10440669" h="3484879">
                <a:moveTo>
                  <a:pt x="10440492" y="2173909"/>
                </a:moveTo>
                <a:lnTo>
                  <a:pt x="10436644" y="2154974"/>
                </a:lnTo>
                <a:lnTo>
                  <a:pt x="10426167" y="2139480"/>
                </a:lnTo>
                <a:lnTo>
                  <a:pt x="10410660" y="2129002"/>
                </a:lnTo>
                <a:lnTo>
                  <a:pt x="10391737" y="2125154"/>
                </a:lnTo>
                <a:lnTo>
                  <a:pt x="10372801" y="2129002"/>
                </a:lnTo>
                <a:lnTo>
                  <a:pt x="10357307" y="2139480"/>
                </a:lnTo>
                <a:lnTo>
                  <a:pt x="10346830" y="2154974"/>
                </a:lnTo>
                <a:lnTo>
                  <a:pt x="10342982" y="2173909"/>
                </a:lnTo>
                <a:lnTo>
                  <a:pt x="10342982" y="2686304"/>
                </a:lnTo>
                <a:lnTo>
                  <a:pt x="10340873" y="2733154"/>
                </a:lnTo>
                <a:lnTo>
                  <a:pt x="10334663" y="2778849"/>
                </a:lnTo>
                <a:lnTo>
                  <a:pt x="10324541" y="2823197"/>
                </a:lnTo>
                <a:lnTo>
                  <a:pt x="10310698" y="2866021"/>
                </a:lnTo>
                <a:lnTo>
                  <a:pt x="10293286" y="2907144"/>
                </a:lnTo>
                <a:lnTo>
                  <a:pt x="10272522" y="2946362"/>
                </a:lnTo>
                <a:lnTo>
                  <a:pt x="10248570" y="2983496"/>
                </a:lnTo>
                <a:lnTo>
                  <a:pt x="10221620" y="3018371"/>
                </a:lnTo>
                <a:lnTo>
                  <a:pt x="10191852" y="3050794"/>
                </a:lnTo>
                <a:lnTo>
                  <a:pt x="10159441" y="3080588"/>
                </a:lnTo>
                <a:lnTo>
                  <a:pt x="10124580" y="3107563"/>
                </a:lnTo>
                <a:lnTo>
                  <a:pt x="10087445" y="3131540"/>
                </a:lnTo>
                <a:lnTo>
                  <a:pt x="10048215" y="3152343"/>
                </a:lnTo>
                <a:lnTo>
                  <a:pt x="10007092" y="3169767"/>
                </a:lnTo>
                <a:lnTo>
                  <a:pt x="9964242" y="3183636"/>
                </a:lnTo>
                <a:lnTo>
                  <a:pt x="9919843" y="3193783"/>
                </a:lnTo>
                <a:lnTo>
                  <a:pt x="9874098" y="3199993"/>
                </a:lnTo>
                <a:lnTo>
                  <a:pt x="9827171" y="3202114"/>
                </a:lnTo>
                <a:lnTo>
                  <a:pt x="9461525" y="3202114"/>
                </a:lnTo>
                <a:lnTo>
                  <a:pt x="9442590" y="3205962"/>
                </a:lnTo>
                <a:lnTo>
                  <a:pt x="9427096" y="3216427"/>
                </a:lnTo>
                <a:lnTo>
                  <a:pt x="9416618" y="3231934"/>
                </a:lnTo>
                <a:lnTo>
                  <a:pt x="9412770" y="3250869"/>
                </a:lnTo>
                <a:lnTo>
                  <a:pt x="9416618" y="3269792"/>
                </a:lnTo>
                <a:lnTo>
                  <a:pt x="9427096" y="3285299"/>
                </a:lnTo>
                <a:lnTo>
                  <a:pt x="9442590" y="3295777"/>
                </a:lnTo>
                <a:lnTo>
                  <a:pt x="9461525" y="3299612"/>
                </a:lnTo>
                <a:lnTo>
                  <a:pt x="9827171" y="3299612"/>
                </a:lnTo>
                <a:lnTo>
                  <a:pt x="9874987" y="3297771"/>
                </a:lnTo>
                <a:lnTo>
                  <a:pt x="9921824" y="3292322"/>
                </a:lnTo>
                <a:lnTo>
                  <a:pt x="9967531" y="3283394"/>
                </a:lnTo>
                <a:lnTo>
                  <a:pt x="10011969" y="3271151"/>
                </a:lnTo>
                <a:lnTo>
                  <a:pt x="10055009" y="3255708"/>
                </a:lnTo>
                <a:lnTo>
                  <a:pt x="10096513" y="3237217"/>
                </a:lnTo>
                <a:lnTo>
                  <a:pt x="10136340" y="3215792"/>
                </a:lnTo>
                <a:lnTo>
                  <a:pt x="10174351" y="3191599"/>
                </a:lnTo>
                <a:lnTo>
                  <a:pt x="10210406" y="3164763"/>
                </a:lnTo>
                <a:lnTo>
                  <a:pt x="10244379" y="3135414"/>
                </a:lnTo>
                <a:lnTo>
                  <a:pt x="10276103" y="3103689"/>
                </a:lnTo>
                <a:lnTo>
                  <a:pt x="10305478" y="3069742"/>
                </a:lnTo>
                <a:lnTo>
                  <a:pt x="10332339" y="3033699"/>
                </a:lnTo>
                <a:lnTo>
                  <a:pt x="10356558" y="2995688"/>
                </a:lnTo>
                <a:lnTo>
                  <a:pt x="10377995" y="2955861"/>
                </a:lnTo>
                <a:lnTo>
                  <a:pt x="10396512" y="2914345"/>
                </a:lnTo>
                <a:lnTo>
                  <a:pt x="10411981" y="2871279"/>
                </a:lnTo>
                <a:lnTo>
                  <a:pt x="10424249" y="2826816"/>
                </a:lnTo>
                <a:lnTo>
                  <a:pt x="10433177" y="2781071"/>
                </a:lnTo>
                <a:lnTo>
                  <a:pt x="10438638" y="2734183"/>
                </a:lnTo>
                <a:lnTo>
                  <a:pt x="10440492" y="2686304"/>
                </a:lnTo>
                <a:lnTo>
                  <a:pt x="10440492" y="2173909"/>
                </a:lnTo>
                <a:close/>
              </a:path>
            </a:pathLst>
          </a:custGeom>
          <a:solidFill>
            <a:srgbClr val="5D00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536581" y="7790981"/>
            <a:ext cx="9215120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07085" marR="5080" indent="-795020">
              <a:lnSpc>
                <a:spcPct val="116700"/>
              </a:lnSpc>
              <a:spcBef>
                <a:spcPts val="95"/>
              </a:spcBef>
            </a:pPr>
            <a:r>
              <a:rPr dirty="0" sz="3000" b="1">
                <a:solidFill>
                  <a:srgbClr val="FFFFFF"/>
                </a:solidFill>
                <a:latin typeface="Montserrat"/>
                <a:cs typeface="Montserrat"/>
              </a:rPr>
              <a:t>Polisi</a:t>
            </a:r>
            <a:r>
              <a:rPr dirty="0" sz="3000" spc="2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60" b="1">
                <a:solidFill>
                  <a:srgbClr val="FFFFFF"/>
                </a:solidFill>
                <a:latin typeface="Montserrat"/>
                <a:cs typeface="Montserrat"/>
              </a:rPr>
              <a:t>adalah</a:t>
            </a:r>
            <a:r>
              <a:rPr dirty="0" sz="3000" spc="2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b="1">
                <a:solidFill>
                  <a:srgbClr val="FFFFFF"/>
                </a:solidFill>
                <a:latin typeface="Montserrat"/>
                <a:cs typeface="Montserrat"/>
              </a:rPr>
              <a:t>penjaga</a:t>
            </a:r>
            <a:r>
              <a:rPr dirty="0" sz="3000" spc="2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70" b="1">
                <a:solidFill>
                  <a:srgbClr val="FFFFFF"/>
                </a:solidFill>
                <a:latin typeface="Montserrat"/>
                <a:cs typeface="Montserrat"/>
              </a:rPr>
              <a:t>kehidupan,</a:t>
            </a:r>
            <a:r>
              <a:rPr dirty="0" sz="3000" spc="20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85" b="1">
                <a:solidFill>
                  <a:srgbClr val="FFFFFF"/>
                </a:solidFill>
                <a:latin typeface="Montserrat"/>
                <a:cs typeface="Montserrat"/>
              </a:rPr>
              <a:t>pembangun </a:t>
            </a:r>
            <a:r>
              <a:rPr dirty="0" sz="3000" spc="60" b="1">
                <a:solidFill>
                  <a:srgbClr val="FFFFFF"/>
                </a:solidFill>
                <a:latin typeface="Montserrat"/>
                <a:cs typeface="Montserrat"/>
              </a:rPr>
              <a:t>peradaban</a:t>
            </a:r>
            <a:r>
              <a:rPr dirty="0" sz="3000" spc="55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85" b="1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3000" spc="6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55" b="1">
                <a:solidFill>
                  <a:srgbClr val="FFFFFF"/>
                </a:solidFill>
                <a:latin typeface="Montserrat"/>
                <a:cs typeface="Montserrat"/>
              </a:rPr>
              <a:t>pejuang</a:t>
            </a:r>
            <a:r>
              <a:rPr dirty="0" sz="3000" spc="60" b="1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3000" spc="80" b="1">
                <a:solidFill>
                  <a:srgbClr val="FFFFFF"/>
                </a:solidFill>
                <a:latin typeface="Montserrat"/>
                <a:cs typeface="Montserrat"/>
              </a:rPr>
              <a:t>kemanusiaan</a:t>
            </a:r>
            <a:endParaRPr sz="30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2569" y="2771567"/>
            <a:ext cx="8696960" cy="642620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76530" indent="-176530">
              <a:lnSpc>
                <a:spcPct val="100000"/>
              </a:lnSpc>
              <a:spcBef>
                <a:spcPts val="545"/>
              </a:spcBef>
              <a:buSzPct val="86666"/>
              <a:buAutoNum type="arabicPeriod"/>
              <a:tabLst>
                <a:tab pos="176530" algn="l"/>
              </a:tabLst>
            </a:pP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Etika</a:t>
            </a:r>
            <a:r>
              <a:rPr dirty="0" sz="2250" spc="-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bagi</a:t>
            </a:r>
            <a:r>
              <a:rPr dirty="0" sz="22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65">
                <a:solidFill>
                  <a:srgbClr val="FFFFFF"/>
                </a:solidFill>
                <a:latin typeface="Montserrat"/>
                <a:cs typeface="Montserrat"/>
              </a:rPr>
              <a:t>guru/</a:t>
            </a:r>
            <a:r>
              <a:rPr dirty="0" sz="22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dosen</a:t>
            </a:r>
            <a:r>
              <a:rPr dirty="0" sz="22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570">
                <a:solidFill>
                  <a:srgbClr val="FFFFFF"/>
                </a:solidFill>
                <a:latin typeface="Montserrat"/>
                <a:cs typeface="Montserrat"/>
              </a:rPr>
              <a:t>/</a:t>
            </a:r>
            <a:r>
              <a:rPr dirty="0" sz="2250" spc="-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160">
                <a:solidFill>
                  <a:srgbClr val="FFFFFF"/>
                </a:solidFill>
                <a:latin typeface="Montserrat"/>
                <a:cs typeface="Montserrat"/>
              </a:rPr>
              <a:t>WI/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Gadik</a:t>
            </a:r>
            <a:endParaRPr sz="2250">
              <a:latin typeface="Montserrat"/>
              <a:cs typeface="Montserrat"/>
            </a:endParaRPr>
          </a:p>
          <a:p>
            <a:pPr marL="236220" indent="-228600">
              <a:lnSpc>
                <a:spcPct val="100000"/>
              </a:lnSpc>
              <a:spcBef>
                <a:spcPts val="450"/>
              </a:spcBef>
              <a:buSzPct val="86666"/>
              <a:buAutoNum type="arabicPeriod"/>
              <a:tabLst>
                <a:tab pos="236220" algn="l"/>
              </a:tabLst>
            </a:pP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Etika</a:t>
            </a:r>
            <a:r>
              <a:rPr dirty="0" sz="2250" spc="-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peserta</a:t>
            </a:r>
            <a:r>
              <a:rPr dirty="0" sz="2250" spc="-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20">
                <a:solidFill>
                  <a:srgbClr val="FFFFFF"/>
                </a:solidFill>
                <a:latin typeface="Montserrat"/>
                <a:cs typeface="Montserrat"/>
              </a:rPr>
              <a:t>didik</a:t>
            </a:r>
            <a:endParaRPr sz="2250">
              <a:latin typeface="Montserrat"/>
              <a:cs typeface="Montserrat"/>
            </a:endParaRPr>
          </a:p>
          <a:p>
            <a:pPr marL="12700" marR="5080" indent="-3175">
              <a:lnSpc>
                <a:spcPct val="116700"/>
              </a:lnSpc>
              <a:buSzPct val="86666"/>
              <a:buAutoNum type="arabicPeriod"/>
              <a:tabLst>
                <a:tab pos="234950" algn="l"/>
              </a:tabLst>
            </a:pP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Sistem</a:t>
            </a:r>
            <a:r>
              <a:rPr dirty="0" sz="22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penilaian</a:t>
            </a:r>
            <a:r>
              <a:rPr dirty="0" sz="2250" spc="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dikaitkan</a:t>
            </a:r>
            <a:r>
              <a:rPr dirty="0" sz="22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dengan</a:t>
            </a:r>
            <a:r>
              <a:rPr dirty="0" sz="2250" spc="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sistem</a:t>
            </a:r>
            <a:r>
              <a:rPr dirty="0" sz="22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250" spc="7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sudah</a:t>
            </a:r>
            <a:r>
              <a:rPr dirty="0" sz="2250" spc="7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25">
                <a:solidFill>
                  <a:srgbClr val="FFFFFF"/>
                </a:solidFill>
                <a:latin typeface="Montserrat"/>
                <a:cs typeface="Montserrat"/>
              </a:rPr>
              <a:t>ada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untuk</a:t>
            </a:r>
            <a:r>
              <a:rPr dirty="0" sz="2250" spc="8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50">
                <a:solidFill>
                  <a:srgbClr val="FFFFFF"/>
                </a:solidFill>
                <a:latin typeface="Montserrat"/>
                <a:cs typeface="Montserrat"/>
              </a:rPr>
              <a:t>menunjukan</a:t>
            </a:r>
            <a:r>
              <a:rPr dirty="0" sz="2250" spc="8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kualitas</a:t>
            </a:r>
            <a:r>
              <a:rPr dirty="0" sz="2250" spc="8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endParaRPr sz="2250">
              <a:latin typeface="Montserrat"/>
              <a:cs typeface="Montserrat"/>
            </a:endParaRPr>
          </a:p>
          <a:p>
            <a:pPr lvl="1" marL="318135" indent="-305435">
              <a:lnSpc>
                <a:spcPct val="100000"/>
              </a:lnSpc>
              <a:spcBef>
                <a:spcPts val="450"/>
              </a:spcBef>
              <a:buAutoNum type="alphaLcPeriod"/>
              <a:tabLst>
                <a:tab pos="318135" algn="l"/>
              </a:tabLst>
            </a:pP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Sangat</a:t>
            </a:r>
            <a:r>
              <a:rPr dirty="0" sz="2250" spc="9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memuaskan,</a:t>
            </a:r>
            <a:endParaRPr sz="2250">
              <a:latin typeface="Montserrat"/>
              <a:cs typeface="Montserrat"/>
            </a:endParaRPr>
          </a:p>
          <a:p>
            <a:pPr lvl="1" marL="343535" indent="-330835">
              <a:lnSpc>
                <a:spcPct val="100000"/>
              </a:lnSpc>
              <a:spcBef>
                <a:spcPts val="450"/>
              </a:spcBef>
              <a:buAutoNum type="alphaLcPeriod"/>
              <a:tabLst>
                <a:tab pos="343535" algn="l"/>
              </a:tabLst>
            </a:pP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Memuaskan</a:t>
            </a:r>
            <a:endParaRPr sz="2250">
              <a:latin typeface="Montserrat"/>
              <a:cs typeface="Montserrat"/>
            </a:endParaRPr>
          </a:p>
          <a:p>
            <a:pPr lvl="1" marL="309880" indent="-297180">
              <a:lnSpc>
                <a:spcPct val="100000"/>
              </a:lnSpc>
              <a:spcBef>
                <a:spcPts val="450"/>
              </a:spcBef>
              <a:buAutoNum type="alphaLcPeriod"/>
              <a:tabLst>
                <a:tab pos="309880" algn="l"/>
              </a:tabLst>
            </a:pP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Tidak</a:t>
            </a:r>
            <a:r>
              <a:rPr dirty="0" sz="2250" spc="-4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20">
                <a:solidFill>
                  <a:srgbClr val="FFFFFF"/>
                </a:solidFill>
                <a:latin typeface="Montserrat"/>
                <a:cs typeface="Montserrat"/>
              </a:rPr>
              <a:t>lulus</a:t>
            </a:r>
            <a:endParaRPr sz="2250">
              <a:latin typeface="Montserrat"/>
              <a:cs typeface="Montserrat"/>
            </a:endParaRPr>
          </a:p>
          <a:p>
            <a:pPr algn="just" marL="12700" marR="184785" indent="250190">
              <a:lnSpc>
                <a:spcPct val="116700"/>
              </a:lnSpc>
              <a:buSzPct val="88888"/>
              <a:buAutoNum type="arabicPeriod" startAt="4"/>
              <a:tabLst>
                <a:tab pos="262890" algn="l"/>
              </a:tabLst>
            </a:pP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Penilaian</a:t>
            </a:r>
            <a:r>
              <a:rPr dirty="0" sz="225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sosiometri</a:t>
            </a:r>
            <a:r>
              <a:rPr dirty="0" sz="22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yang</a:t>
            </a:r>
            <a:r>
              <a:rPr dirty="0" sz="225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tertutup</a:t>
            </a:r>
            <a:r>
              <a:rPr dirty="0" sz="225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70">
                <a:solidFill>
                  <a:srgbClr val="FFFFFF"/>
                </a:solidFill>
                <a:latin typeface="Montserrat"/>
                <a:cs typeface="Montserrat"/>
              </a:rPr>
              <a:t>namun</a:t>
            </a:r>
            <a:r>
              <a:rPr dirty="0" sz="22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bertanggung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jawab</a:t>
            </a:r>
            <a:r>
              <a:rPr dirty="0" sz="2250" spc="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bagi</a:t>
            </a:r>
            <a:r>
              <a:rPr dirty="0" sz="22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etika,</a:t>
            </a:r>
            <a:r>
              <a:rPr dirty="0" sz="22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dan</a:t>
            </a:r>
            <a:r>
              <a:rPr dirty="0" sz="22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tidak</a:t>
            </a:r>
            <a:r>
              <a:rPr dirty="0" sz="22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55">
                <a:solidFill>
                  <a:srgbClr val="FFFFFF"/>
                </a:solidFill>
                <a:latin typeface="Montserrat"/>
                <a:cs typeface="Montserrat"/>
              </a:rPr>
              <a:t>mengandung</a:t>
            </a:r>
            <a:r>
              <a:rPr dirty="0" sz="22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unsur</a:t>
            </a:r>
            <a:r>
              <a:rPr dirty="0" sz="2250" spc="2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kebencian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atau</a:t>
            </a:r>
            <a:r>
              <a:rPr dirty="0" sz="2250" spc="2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45">
                <a:solidFill>
                  <a:srgbClr val="FFFFFF"/>
                </a:solidFill>
                <a:latin typeface="Montserrat"/>
                <a:cs typeface="Montserrat"/>
              </a:rPr>
              <a:t>pembunuhan</a:t>
            </a:r>
            <a:r>
              <a:rPr dirty="0" sz="2250" spc="3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karakter</a:t>
            </a:r>
            <a:endParaRPr sz="2250">
              <a:latin typeface="Montserrat"/>
              <a:cs typeface="Montserrat"/>
            </a:endParaRPr>
          </a:p>
          <a:p>
            <a:pPr algn="just" marL="235585" indent="-231775">
              <a:lnSpc>
                <a:spcPct val="100000"/>
              </a:lnSpc>
              <a:spcBef>
                <a:spcPts val="445"/>
              </a:spcBef>
              <a:buSzPct val="88888"/>
              <a:buAutoNum type="arabicPeriod" startAt="4"/>
              <a:tabLst>
                <a:tab pos="235585" algn="l"/>
              </a:tabLst>
            </a:pP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Sistem akuntabilitas</a:t>
            </a:r>
            <a:r>
              <a:rPr dirty="0" sz="22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pembelajaran</a:t>
            </a:r>
            <a:r>
              <a:rPr dirty="0" sz="22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di</a:t>
            </a:r>
            <a:r>
              <a:rPr dirty="0" sz="22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Sespim</a:t>
            </a:r>
            <a:r>
              <a:rPr dirty="0" sz="2250" spc="15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>
                <a:solidFill>
                  <a:srgbClr val="FFFFFF"/>
                </a:solidFill>
                <a:latin typeface="Montserrat"/>
                <a:cs typeface="Montserrat"/>
              </a:rPr>
              <a:t>secara</a:t>
            </a:r>
            <a:r>
              <a:rPr dirty="0" sz="2250" spc="1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endParaRPr sz="2250">
              <a:latin typeface="Montserrat"/>
              <a:cs typeface="Montserrat"/>
            </a:endParaRPr>
          </a:p>
          <a:p>
            <a:pPr lvl="1" marL="318135" indent="-305435">
              <a:lnSpc>
                <a:spcPct val="100000"/>
              </a:lnSpc>
              <a:spcBef>
                <a:spcPts val="450"/>
              </a:spcBef>
              <a:buAutoNum type="alphaLcPeriod"/>
              <a:tabLst>
                <a:tab pos="318135" algn="l"/>
              </a:tabLst>
            </a:pP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Moral</a:t>
            </a:r>
            <a:endParaRPr sz="2250">
              <a:latin typeface="Montserrat"/>
              <a:cs typeface="Montserrat"/>
            </a:endParaRPr>
          </a:p>
          <a:p>
            <a:pPr lvl="1" marL="343535" indent="-330835">
              <a:lnSpc>
                <a:spcPct val="100000"/>
              </a:lnSpc>
              <a:spcBef>
                <a:spcPts val="450"/>
              </a:spcBef>
              <a:buAutoNum type="alphaLcPeriod"/>
              <a:tabLst>
                <a:tab pos="343535" algn="l"/>
              </a:tabLst>
            </a:pPr>
            <a:r>
              <a:rPr dirty="0" sz="2250" spc="65">
                <a:solidFill>
                  <a:srgbClr val="FFFFFF"/>
                </a:solidFill>
                <a:latin typeface="Montserrat"/>
                <a:cs typeface="Montserrat"/>
              </a:rPr>
              <a:t>Hukum</a:t>
            </a:r>
            <a:endParaRPr sz="2250">
              <a:latin typeface="Montserrat"/>
              <a:cs typeface="Montserrat"/>
            </a:endParaRPr>
          </a:p>
          <a:p>
            <a:pPr lvl="1" marL="309880" indent="-297180">
              <a:lnSpc>
                <a:spcPct val="100000"/>
              </a:lnSpc>
              <a:spcBef>
                <a:spcPts val="450"/>
              </a:spcBef>
              <a:buAutoNum type="alphaLcPeriod"/>
              <a:tabLst>
                <a:tab pos="309880" algn="l"/>
              </a:tabLst>
            </a:pP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Administrasi</a:t>
            </a:r>
            <a:endParaRPr sz="2250">
              <a:latin typeface="Montserrat"/>
              <a:cs typeface="Montserrat"/>
            </a:endParaRPr>
          </a:p>
          <a:p>
            <a:pPr lvl="1" marL="343535" indent="-330835">
              <a:lnSpc>
                <a:spcPct val="100000"/>
              </a:lnSpc>
              <a:spcBef>
                <a:spcPts val="450"/>
              </a:spcBef>
              <a:buAutoNum type="alphaLcPeriod"/>
              <a:tabLst>
                <a:tab pos="343535" algn="l"/>
              </a:tabLst>
            </a:pP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Fungsional</a:t>
            </a:r>
            <a:endParaRPr sz="2250">
              <a:latin typeface="Montserrat"/>
              <a:cs typeface="Montserrat"/>
            </a:endParaRPr>
          </a:p>
          <a:p>
            <a:pPr lvl="1" marL="321945" indent="-309245">
              <a:lnSpc>
                <a:spcPct val="100000"/>
              </a:lnSpc>
              <a:spcBef>
                <a:spcPts val="450"/>
              </a:spcBef>
              <a:buAutoNum type="alphaLcPeriod"/>
              <a:tabLst>
                <a:tab pos="321945" algn="l"/>
              </a:tabLst>
            </a:pPr>
            <a:r>
              <a:rPr dirty="0" sz="2250" spc="-10">
                <a:solidFill>
                  <a:srgbClr val="FFFFFF"/>
                </a:solidFill>
                <a:latin typeface="Montserrat"/>
                <a:cs typeface="Montserrat"/>
              </a:rPr>
              <a:t>Sosial</a:t>
            </a:r>
            <a:endParaRPr sz="2250">
              <a:latin typeface="Montserrat"/>
              <a:cs typeface="Montserra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5390243" y="239031"/>
            <a:ext cx="2352675" cy="1254125"/>
            <a:chOff x="15390243" y="239031"/>
            <a:chExt cx="2352675" cy="12541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90243" y="239031"/>
              <a:ext cx="1257299" cy="12477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1280" y="340320"/>
              <a:ext cx="981074" cy="1152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2569" y="434867"/>
            <a:ext cx="9631680" cy="19754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dirty="0" sz="3650" spc="135">
                <a:solidFill>
                  <a:srgbClr val="FFFFFF"/>
                </a:solidFill>
              </a:rPr>
              <a:t>Untuk</a:t>
            </a:r>
            <a:r>
              <a:rPr dirty="0" sz="3650" spc="80">
                <a:solidFill>
                  <a:srgbClr val="FFFFFF"/>
                </a:solidFill>
              </a:rPr>
              <a:t> </a:t>
            </a:r>
            <a:r>
              <a:rPr dirty="0" sz="3650" spc="114">
                <a:solidFill>
                  <a:srgbClr val="FFFFFF"/>
                </a:solidFill>
              </a:rPr>
              <a:t>mewujudkan</a:t>
            </a:r>
            <a:r>
              <a:rPr dirty="0" sz="3650" spc="90">
                <a:solidFill>
                  <a:srgbClr val="FFFFFF"/>
                </a:solidFill>
              </a:rPr>
              <a:t> </a:t>
            </a:r>
            <a:r>
              <a:rPr dirty="0" sz="3650" spc="120">
                <a:solidFill>
                  <a:srgbClr val="FFFFFF"/>
                </a:solidFill>
              </a:rPr>
              <a:t>dan</a:t>
            </a:r>
            <a:r>
              <a:rPr dirty="0" sz="3650" spc="95">
                <a:solidFill>
                  <a:srgbClr val="FFFFFF"/>
                </a:solidFill>
              </a:rPr>
              <a:t> </a:t>
            </a:r>
            <a:r>
              <a:rPr dirty="0" sz="3650" spc="85">
                <a:solidFill>
                  <a:srgbClr val="FFFFFF"/>
                </a:solidFill>
              </a:rPr>
              <a:t>menjaga</a:t>
            </a:r>
            <a:r>
              <a:rPr dirty="0" sz="3650" spc="95">
                <a:solidFill>
                  <a:srgbClr val="FFFFFF"/>
                </a:solidFill>
              </a:rPr>
              <a:t> </a:t>
            </a:r>
            <a:r>
              <a:rPr dirty="0" sz="3650" spc="-10">
                <a:solidFill>
                  <a:srgbClr val="FFFFFF"/>
                </a:solidFill>
              </a:rPr>
              <a:t>serta </a:t>
            </a:r>
            <a:r>
              <a:rPr dirty="0" sz="3650" spc="85">
                <a:solidFill>
                  <a:srgbClr val="FFFFFF"/>
                </a:solidFill>
              </a:rPr>
              <a:t>mempertanggungjawabkanmoralitas </a:t>
            </a:r>
            <a:r>
              <a:rPr dirty="0" sz="3650" spc="75">
                <a:solidFill>
                  <a:srgbClr val="FFFFFF"/>
                </a:solidFill>
              </a:rPr>
              <a:t>pembelajaran</a:t>
            </a:r>
            <a:r>
              <a:rPr dirty="0" sz="3650" spc="80">
                <a:solidFill>
                  <a:srgbClr val="FFFFFF"/>
                </a:solidFill>
              </a:rPr>
              <a:t> </a:t>
            </a:r>
            <a:r>
              <a:rPr dirty="0" sz="3650" spc="120">
                <a:solidFill>
                  <a:srgbClr val="FFFFFF"/>
                </a:solidFill>
              </a:rPr>
              <a:t>dilakukan</a:t>
            </a:r>
            <a:r>
              <a:rPr dirty="0" sz="3650" spc="95">
                <a:solidFill>
                  <a:srgbClr val="FFFFFF"/>
                </a:solidFill>
              </a:rPr>
              <a:t> </a:t>
            </a:r>
            <a:r>
              <a:rPr dirty="0" sz="3650" spc="85">
                <a:solidFill>
                  <a:srgbClr val="FFFFFF"/>
                </a:solidFill>
              </a:rPr>
              <a:t>melalui</a:t>
            </a:r>
            <a:r>
              <a:rPr dirty="0" sz="3650" spc="100">
                <a:solidFill>
                  <a:srgbClr val="FFFFFF"/>
                </a:solidFill>
              </a:rPr>
              <a:t> </a:t>
            </a:r>
            <a:r>
              <a:rPr dirty="0" sz="3650" spc="-50">
                <a:solidFill>
                  <a:srgbClr val="FFFFFF"/>
                </a:solidFill>
              </a:rPr>
              <a:t>:</a:t>
            </a:r>
            <a:endParaRPr sz="3650"/>
          </a:p>
        </p:txBody>
      </p:sp>
      <p:sp>
        <p:nvSpPr>
          <p:cNvPr id="7" name="object 7" descr=""/>
          <p:cNvSpPr txBox="1"/>
          <p:nvPr/>
        </p:nvSpPr>
        <p:spPr>
          <a:xfrm>
            <a:off x="10856045" y="2999873"/>
            <a:ext cx="5141595" cy="2025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95"/>
              </a:spcBef>
            </a:pPr>
            <a:r>
              <a:rPr dirty="0" sz="2250" b="1">
                <a:latin typeface="Montserrat"/>
                <a:cs typeface="Montserrat"/>
              </a:rPr>
              <a:t>Peserta</a:t>
            </a:r>
            <a:r>
              <a:rPr dirty="0" sz="2250" spc="120" b="1">
                <a:latin typeface="Montserrat"/>
                <a:cs typeface="Montserrat"/>
              </a:rPr>
              <a:t> </a:t>
            </a:r>
            <a:r>
              <a:rPr dirty="0" sz="2250" spc="60" b="1">
                <a:latin typeface="Montserrat"/>
                <a:cs typeface="Montserrat"/>
              </a:rPr>
              <a:t>didik</a:t>
            </a:r>
            <a:r>
              <a:rPr dirty="0" sz="2250" spc="130" b="1">
                <a:latin typeface="Montserrat"/>
                <a:cs typeface="Montserrat"/>
              </a:rPr>
              <a:t> </a:t>
            </a:r>
            <a:r>
              <a:rPr dirty="0" sz="2250" spc="95" b="1">
                <a:latin typeface="Montserrat"/>
                <a:cs typeface="Montserrat"/>
              </a:rPr>
              <a:t>bukan</a:t>
            </a:r>
            <a:r>
              <a:rPr dirty="0" sz="2250" spc="130" b="1">
                <a:latin typeface="Montserrat"/>
                <a:cs typeface="Montserrat"/>
              </a:rPr>
              <a:t> </a:t>
            </a:r>
            <a:r>
              <a:rPr dirty="0" sz="2250" spc="50" b="1">
                <a:latin typeface="Montserrat"/>
                <a:cs typeface="Montserrat"/>
              </a:rPr>
              <a:t>semata</a:t>
            </a:r>
            <a:r>
              <a:rPr dirty="0" sz="2250" spc="130" b="1">
                <a:latin typeface="Montserrat"/>
                <a:cs typeface="Montserrat"/>
              </a:rPr>
              <a:t> </a:t>
            </a:r>
            <a:r>
              <a:rPr dirty="0" sz="2250" spc="40" b="1">
                <a:latin typeface="Montserrat"/>
                <a:cs typeface="Montserrat"/>
              </a:rPr>
              <a:t>mata </a:t>
            </a:r>
            <a:r>
              <a:rPr dirty="0" sz="2250" spc="55" b="1">
                <a:latin typeface="Montserrat"/>
                <a:cs typeface="Montserrat"/>
              </a:rPr>
              <a:t>obyek</a:t>
            </a:r>
            <a:r>
              <a:rPr dirty="0" sz="2250" spc="204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tetapi</a:t>
            </a:r>
            <a:r>
              <a:rPr dirty="0" sz="2250" spc="204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juga</a:t>
            </a:r>
            <a:r>
              <a:rPr dirty="0" sz="2250" spc="200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sebagai</a:t>
            </a:r>
            <a:r>
              <a:rPr dirty="0" sz="2250" spc="204" b="1">
                <a:latin typeface="Montserrat"/>
                <a:cs typeface="Montserrat"/>
              </a:rPr>
              <a:t> </a:t>
            </a:r>
            <a:r>
              <a:rPr dirty="0" sz="2250" spc="55" b="1">
                <a:latin typeface="Montserrat"/>
                <a:cs typeface="Montserrat"/>
              </a:rPr>
              <a:t>subyek </a:t>
            </a:r>
            <a:r>
              <a:rPr dirty="0" sz="2250" spc="70" b="1">
                <a:latin typeface="Montserrat"/>
                <a:cs typeface="Montserrat"/>
              </a:rPr>
              <a:t>yang</a:t>
            </a:r>
            <a:r>
              <a:rPr dirty="0" sz="2250" spc="130" b="1">
                <a:latin typeface="Montserrat"/>
                <a:cs typeface="Montserrat"/>
              </a:rPr>
              <a:t> </a:t>
            </a:r>
            <a:r>
              <a:rPr dirty="0" sz="2250" b="1">
                <a:latin typeface="Montserrat"/>
                <a:cs typeface="Montserrat"/>
              </a:rPr>
              <a:t>diberi</a:t>
            </a:r>
            <a:r>
              <a:rPr dirty="0" sz="2250" spc="125" b="1">
                <a:latin typeface="Montserrat"/>
                <a:cs typeface="Montserrat"/>
              </a:rPr>
              <a:t> </a:t>
            </a:r>
            <a:r>
              <a:rPr dirty="0" sz="2250" spc="65" b="1">
                <a:latin typeface="Montserrat"/>
                <a:cs typeface="Montserrat"/>
              </a:rPr>
              <a:t>kesempatan</a:t>
            </a:r>
            <a:r>
              <a:rPr dirty="0" sz="2250" spc="130" b="1">
                <a:latin typeface="Montserrat"/>
                <a:cs typeface="Montserrat"/>
              </a:rPr>
              <a:t> </a:t>
            </a:r>
            <a:r>
              <a:rPr dirty="0" sz="2250" spc="90" b="1">
                <a:latin typeface="Montserrat"/>
                <a:cs typeface="Montserrat"/>
              </a:rPr>
              <a:t>untuk </a:t>
            </a:r>
            <a:r>
              <a:rPr dirty="0" sz="2250" spc="55" b="1">
                <a:latin typeface="Montserrat"/>
                <a:cs typeface="Montserrat"/>
              </a:rPr>
              <a:t>berperan </a:t>
            </a:r>
            <a:r>
              <a:rPr dirty="0" sz="2250" spc="60" b="1">
                <a:latin typeface="Montserrat"/>
                <a:cs typeface="Montserrat"/>
              </a:rPr>
              <a:t>dalam </a:t>
            </a:r>
            <a:r>
              <a:rPr dirty="0" sz="2250" spc="35" b="1">
                <a:latin typeface="Montserrat"/>
                <a:cs typeface="Montserrat"/>
              </a:rPr>
              <a:t>pembelajaran </a:t>
            </a:r>
            <a:r>
              <a:rPr dirty="0" sz="2250" spc="55" b="1">
                <a:latin typeface="Montserrat"/>
                <a:cs typeface="Montserrat"/>
              </a:rPr>
              <a:t>melalui</a:t>
            </a:r>
            <a:r>
              <a:rPr dirty="0" sz="2250" spc="50" b="1">
                <a:latin typeface="Montserrat"/>
                <a:cs typeface="Montserrat"/>
              </a:rPr>
              <a:t> </a:t>
            </a:r>
            <a:r>
              <a:rPr dirty="0" sz="2250" spc="55" b="1">
                <a:latin typeface="Montserrat"/>
                <a:cs typeface="Montserrat"/>
              </a:rPr>
              <a:t>kesenatan</a:t>
            </a:r>
            <a:endParaRPr sz="2250">
              <a:latin typeface="Montserrat"/>
              <a:cs typeface="Montserra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318363" y="6170276"/>
            <a:ext cx="6942455" cy="3153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16900"/>
              </a:lnSpc>
              <a:spcBef>
                <a:spcPts val="95"/>
              </a:spcBef>
              <a:tabLst>
                <a:tab pos="5197475" algn="l"/>
              </a:tabLst>
            </a:pPr>
            <a:r>
              <a:rPr dirty="0" sz="1950">
                <a:latin typeface="Montserrat"/>
                <a:cs typeface="Montserrat"/>
              </a:rPr>
              <a:t>Kesiapan</a:t>
            </a:r>
            <a:r>
              <a:rPr dirty="0" sz="1950" spc="2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para</a:t>
            </a:r>
            <a:r>
              <a:rPr dirty="0" sz="1950" spc="4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pejabat</a:t>
            </a:r>
            <a:r>
              <a:rPr dirty="0" sz="1950" spc="3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dan</a:t>
            </a:r>
            <a:r>
              <a:rPr dirty="0" sz="1950" spc="4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petugas</a:t>
            </a:r>
            <a:r>
              <a:rPr dirty="0" sz="1950" spc="3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dalam</a:t>
            </a:r>
            <a:r>
              <a:rPr dirty="0" sz="1950" spc="40">
                <a:latin typeface="Montserrat"/>
                <a:cs typeface="Montserrat"/>
              </a:rPr>
              <a:t> </a:t>
            </a:r>
            <a:r>
              <a:rPr dirty="0" sz="1950" spc="-10">
                <a:latin typeface="Montserrat"/>
                <a:cs typeface="Montserrat"/>
              </a:rPr>
              <a:t>lembaga </a:t>
            </a:r>
            <a:r>
              <a:rPr dirty="0" sz="1950">
                <a:latin typeface="Montserrat"/>
                <a:cs typeface="Montserrat"/>
              </a:rPr>
              <a:t>pendidikan</a:t>
            </a:r>
            <a:r>
              <a:rPr dirty="0" sz="1950" spc="14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akan</a:t>
            </a:r>
            <a:r>
              <a:rPr dirty="0" sz="1950" spc="15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keutamaan</a:t>
            </a:r>
            <a:r>
              <a:rPr dirty="0" sz="1950" spc="14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menjadi</a:t>
            </a:r>
            <a:r>
              <a:rPr dirty="0" sz="1950" spc="150">
                <a:latin typeface="Montserrat"/>
                <a:cs typeface="Montserrat"/>
              </a:rPr>
              <a:t> </a:t>
            </a:r>
            <a:r>
              <a:rPr dirty="0" sz="1950" spc="-10">
                <a:latin typeface="Montserrat"/>
                <a:cs typeface="Montserrat"/>
              </a:rPr>
              <a:t>dasar </a:t>
            </a:r>
            <a:r>
              <a:rPr dirty="0" sz="1950" spc="50">
                <a:latin typeface="Montserrat"/>
                <a:cs typeface="Montserrat"/>
              </a:rPr>
              <a:t>membangun</a:t>
            </a:r>
            <a:r>
              <a:rPr dirty="0" sz="1950" spc="6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Lemdiklat</a:t>
            </a:r>
            <a:r>
              <a:rPr dirty="0" sz="1950" spc="6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Polri</a:t>
            </a:r>
            <a:r>
              <a:rPr dirty="0" sz="1950" spc="6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menjadi</a:t>
            </a:r>
            <a:r>
              <a:rPr dirty="0" sz="1950" spc="65">
                <a:latin typeface="Montserrat"/>
                <a:cs typeface="Montserrat"/>
              </a:rPr>
              <a:t> </a:t>
            </a:r>
            <a:r>
              <a:rPr dirty="0" sz="1950" spc="-10">
                <a:latin typeface="Montserrat"/>
                <a:cs typeface="Montserrat"/>
              </a:rPr>
              <a:t>Lembaga </a:t>
            </a:r>
            <a:r>
              <a:rPr dirty="0" sz="1950">
                <a:latin typeface="Montserrat"/>
                <a:cs typeface="Montserrat"/>
              </a:rPr>
              <a:t>unggulan,</a:t>
            </a:r>
            <a:r>
              <a:rPr dirty="0" sz="1950" spc="14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lembaga</a:t>
            </a:r>
            <a:r>
              <a:rPr dirty="0" sz="1950" spc="14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yang</a:t>
            </a:r>
            <a:r>
              <a:rPr dirty="0" sz="1950" spc="145">
                <a:latin typeface="Montserrat"/>
                <a:cs typeface="Montserrat"/>
              </a:rPr>
              <a:t> </a:t>
            </a:r>
            <a:r>
              <a:rPr dirty="0" sz="1950" spc="-10">
                <a:latin typeface="Montserrat"/>
                <a:cs typeface="Montserrat"/>
              </a:rPr>
              <a:t>mencerahkan,</a:t>
            </a:r>
            <a:r>
              <a:rPr dirty="0" sz="1950">
                <a:latin typeface="Montserrat"/>
                <a:cs typeface="Montserrat"/>
              </a:rPr>
              <a:t>	</a:t>
            </a:r>
            <a:r>
              <a:rPr dirty="0" sz="1950" spc="-10">
                <a:latin typeface="Montserrat"/>
                <a:cs typeface="Montserrat"/>
              </a:rPr>
              <a:t>lembaga </a:t>
            </a:r>
            <a:r>
              <a:rPr dirty="0" sz="1950">
                <a:latin typeface="Montserrat"/>
                <a:cs typeface="Montserrat"/>
              </a:rPr>
              <a:t>yang</a:t>
            </a:r>
            <a:r>
              <a:rPr dirty="0" sz="1950" spc="165">
                <a:latin typeface="Montserrat"/>
                <a:cs typeface="Montserrat"/>
              </a:rPr>
              <a:t> </a:t>
            </a:r>
            <a:r>
              <a:rPr dirty="0" sz="1950" spc="60">
                <a:latin typeface="Montserrat"/>
                <a:cs typeface="Montserrat"/>
              </a:rPr>
              <a:t>mampu</a:t>
            </a:r>
            <a:r>
              <a:rPr dirty="0" sz="1950" spc="16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membimbing,</a:t>
            </a:r>
            <a:r>
              <a:rPr dirty="0" sz="1950" spc="16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mengajarkan</a:t>
            </a:r>
            <a:r>
              <a:rPr dirty="0" sz="1950" spc="170">
                <a:latin typeface="Montserrat"/>
                <a:cs typeface="Montserrat"/>
              </a:rPr>
              <a:t> </a:t>
            </a:r>
            <a:r>
              <a:rPr dirty="0" sz="1950" spc="-25">
                <a:latin typeface="Montserrat"/>
                <a:cs typeface="Montserrat"/>
              </a:rPr>
              <a:t>dan</a:t>
            </a:r>
            <a:r>
              <a:rPr dirty="0" sz="1950" spc="500">
                <a:latin typeface="Montserrat"/>
                <a:cs typeface="Montserrat"/>
              </a:rPr>
              <a:t>  </a:t>
            </a:r>
            <a:r>
              <a:rPr dirty="0" sz="1950">
                <a:latin typeface="Montserrat"/>
                <a:cs typeface="Montserrat"/>
              </a:rPr>
              <a:t>melatih</a:t>
            </a:r>
            <a:r>
              <a:rPr dirty="0" sz="1950" spc="6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bagi</a:t>
            </a:r>
            <a:r>
              <a:rPr dirty="0" sz="1950" spc="6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calon</a:t>
            </a:r>
            <a:r>
              <a:rPr dirty="0" sz="1950" spc="6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pemimpin</a:t>
            </a:r>
            <a:r>
              <a:rPr dirty="0" sz="1950" spc="7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di</a:t>
            </a:r>
            <a:r>
              <a:rPr dirty="0" sz="1950" spc="6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masa</a:t>
            </a:r>
            <a:r>
              <a:rPr dirty="0" sz="1950" spc="6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yang</a:t>
            </a:r>
            <a:r>
              <a:rPr dirty="0" sz="1950" spc="65">
                <a:latin typeface="Montserrat"/>
                <a:cs typeface="Montserrat"/>
              </a:rPr>
              <a:t> </a:t>
            </a:r>
            <a:r>
              <a:rPr dirty="0" sz="1950" spc="-20">
                <a:latin typeface="Montserrat"/>
                <a:cs typeface="Montserrat"/>
              </a:rPr>
              <a:t>akan </a:t>
            </a:r>
            <a:r>
              <a:rPr dirty="0" sz="1950">
                <a:latin typeface="Montserrat"/>
                <a:cs typeface="Montserrat"/>
              </a:rPr>
              <a:t>datang,</a:t>
            </a:r>
            <a:r>
              <a:rPr dirty="0" sz="1950" spc="2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yang</a:t>
            </a:r>
            <a:r>
              <a:rPr dirty="0" sz="1950" spc="20">
                <a:latin typeface="Montserrat"/>
                <a:cs typeface="Montserrat"/>
              </a:rPr>
              <a:t> </a:t>
            </a:r>
            <a:r>
              <a:rPr dirty="0" sz="1950" spc="-10">
                <a:latin typeface="Montserrat"/>
                <a:cs typeface="Montserrat"/>
              </a:rPr>
              <a:t>Profesional</a:t>
            </a:r>
            <a:r>
              <a:rPr dirty="0" sz="1950" spc="2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Cerdas</a:t>
            </a:r>
            <a:r>
              <a:rPr dirty="0" sz="1950" spc="2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Bermoral</a:t>
            </a:r>
            <a:r>
              <a:rPr dirty="0" sz="1950" spc="2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dan</a:t>
            </a:r>
            <a:r>
              <a:rPr dirty="0" sz="1950" spc="25">
                <a:latin typeface="Montserrat"/>
                <a:cs typeface="Montserrat"/>
              </a:rPr>
              <a:t> </a:t>
            </a:r>
            <a:r>
              <a:rPr dirty="0" sz="1950" spc="-10">
                <a:latin typeface="Montserrat"/>
                <a:cs typeface="Montserrat"/>
              </a:rPr>
              <a:t>Modern </a:t>
            </a:r>
            <a:r>
              <a:rPr dirty="0" sz="1950">
                <a:latin typeface="Montserrat"/>
                <a:cs typeface="Montserrat"/>
              </a:rPr>
              <a:t>Sebagai</a:t>
            </a:r>
            <a:r>
              <a:rPr dirty="0" sz="1950" spc="6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Pejaga</a:t>
            </a:r>
            <a:r>
              <a:rPr dirty="0" sz="1950" spc="6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Kehidupan,</a:t>
            </a:r>
            <a:r>
              <a:rPr dirty="0" sz="1950" spc="60">
                <a:latin typeface="Montserrat"/>
                <a:cs typeface="Montserrat"/>
              </a:rPr>
              <a:t> </a:t>
            </a:r>
            <a:r>
              <a:rPr dirty="0" sz="1950" spc="45">
                <a:latin typeface="Montserrat"/>
                <a:cs typeface="Montserrat"/>
              </a:rPr>
              <a:t>Pembangun</a:t>
            </a:r>
            <a:r>
              <a:rPr dirty="0" sz="1950" spc="6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Peradaban</a:t>
            </a:r>
            <a:r>
              <a:rPr dirty="0" sz="1950" spc="65">
                <a:latin typeface="Montserrat"/>
                <a:cs typeface="Montserrat"/>
              </a:rPr>
              <a:t> </a:t>
            </a:r>
            <a:r>
              <a:rPr dirty="0" sz="1950" spc="-25">
                <a:latin typeface="Montserrat"/>
                <a:cs typeface="Montserrat"/>
              </a:rPr>
              <a:t>di </a:t>
            </a:r>
            <a:r>
              <a:rPr dirty="0" sz="1950">
                <a:latin typeface="Montserrat"/>
                <a:cs typeface="Montserrat"/>
              </a:rPr>
              <a:t>era</a:t>
            </a:r>
            <a:r>
              <a:rPr dirty="0" sz="1950" spc="-30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revolusi</a:t>
            </a:r>
            <a:r>
              <a:rPr dirty="0" sz="1950" spc="-2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industri</a:t>
            </a:r>
            <a:r>
              <a:rPr dirty="0" sz="1950" spc="-2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4.0</a:t>
            </a:r>
            <a:r>
              <a:rPr dirty="0" sz="1950" spc="-25">
                <a:latin typeface="Montserrat"/>
                <a:cs typeface="Montserrat"/>
              </a:rPr>
              <a:t> </a:t>
            </a:r>
            <a:r>
              <a:rPr dirty="0" sz="1950">
                <a:latin typeface="Montserrat"/>
                <a:cs typeface="Montserrat"/>
              </a:rPr>
              <a:t>dan</a:t>
            </a:r>
            <a:r>
              <a:rPr dirty="0" sz="1950" spc="-25">
                <a:latin typeface="Montserrat"/>
                <a:cs typeface="Montserrat"/>
              </a:rPr>
              <a:t> </a:t>
            </a:r>
            <a:r>
              <a:rPr dirty="0" sz="1950" spc="-20">
                <a:latin typeface="Montserrat"/>
                <a:cs typeface="Montserrat"/>
              </a:rPr>
              <a:t>society</a:t>
            </a:r>
            <a:r>
              <a:rPr dirty="0" sz="1950" spc="-25">
                <a:latin typeface="Montserrat"/>
                <a:cs typeface="Montserrat"/>
              </a:rPr>
              <a:t> 5.0</a:t>
            </a:r>
            <a:endParaRPr sz="195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anyus2508</dc:creator>
  <cp:keywords>DAGXvyiwpUM,BAGVrMuoa5Q</cp:keywords>
  <dc:title>Guru Kunci dan Pilar Keberhasilan Lemdiklat Polri</dc:title>
  <dcterms:created xsi:type="dcterms:W3CDTF">2024-11-28T15:07:11Z</dcterms:created>
  <dcterms:modified xsi:type="dcterms:W3CDTF">2024-11-28T15:07:11Z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2024-11-28T00:00:00Z</vt:filetime>
  </property>
  <property fmtid="{D5CDD505-2E9C-101B-9397-08002B2CF9AE}" pid="3" name="Creator">
    <vt:lpwstr>Canva</vt:lpwstr>
  </property>
  <property fmtid="{D5CDD505-2E9C-101B-9397-08002B2CF9AE}" pid="4" name="LastSaved">
    <vt:filetime>2024-11-28T00:00:00Z</vt:filetime>
  </property>
  <property fmtid="{D5CDD505-2E9C-101B-9397-08002B2CF9AE}" pid="5" name="Producer">
    <vt:lpwstr>Canva</vt:lpwstr>
  </property>
</Properties>
</file>